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6" r:id="rId11"/>
    <p:sldId id="269" r:id="rId12"/>
    <p:sldId id="267" r:id="rId13"/>
    <p:sldId id="268" r:id="rId14"/>
    <p:sldId id="274"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48" d="100"/>
          <a:sy n="148" d="100"/>
        </p:scale>
        <p:origin x="6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ata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14.png"/><Relationship Id="rId6" Type="http://schemas.openxmlformats.org/officeDocument/2006/relationships/image" Target="../media/image7.sv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svg"/><Relationship Id="rId1"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8.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45.png"/><Relationship Id="rId6" Type="http://schemas.openxmlformats.org/officeDocument/2006/relationships/image" Target="../media/image36.svg"/><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49.png"/><Relationship Id="rId14" Type="http://schemas.openxmlformats.org/officeDocument/2006/relationships/image" Target="../media/image4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image" Target="../media/image55.svg"/><Relationship Id="rId1" Type="http://schemas.openxmlformats.org/officeDocument/2006/relationships/image" Target="../media/image62.png"/><Relationship Id="rId6" Type="http://schemas.openxmlformats.org/officeDocument/2006/relationships/image" Target="../media/image59.svg"/><Relationship Id="rId5" Type="http://schemas.openxmlformats.org/officeDocument/2006/relationships/image" Target="../media/image64.png"/><Relationship Id="rId4" Type="http://schemas.openxmlformats.org/officeDocument/2006/relationships/image" Target="../media/image5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svg"/><Relationship Id="rId1" Type="http://schemas.openxmlformats.org/officeDocument/2006/relationships/image" Target="../media/image72.png"/><Relationship Id="rId6" Type="http://schemas.openxmlformats.org/officeDocument/2006/relationships/image" Target="../media/image71.svg"/><Relationship Id="rId5" Type="http://schemas.openxmlformats.org/officeDocument/2006/relationships/image" Target="../media/image74.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12305-1B49-4A91-B1B5-71C8071ED4F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24D475-DB5D-4101-B816-0BDB006CEA8B}">
      <dgm:prSet/>
      <dgm:spPr/>
      <dgm:t>
        <a:bodyPr/>
        <a:lstStyle/>
        <a:p>
          <a:r>
            <a:rPr lang="en-US" dirty="0"/>
            <a:t>Introduction</a:t>
          </a:r>
        </a:p>
      </dgm:t>
    </dgm:pt>
    <dgm:pt modelId="{CF40C20A-246F-4C2E-8FC2-1889D69E9E24}" type="parTrans" cxnId="{F2D2D28A-442F-4B66-A56F-AE6833072BDD}">
      <dgm:prSet/>
      <dgm:spPr/>
      <dgm:t>
        <a:bodyPr/>
        <a:lstStyle/>
        <a:p>
          <a:endParaRPr lang="en-US"/>
        </a:p>
      </dgm:t>
    </dgm:pt>
    <dgm:pt modelId="{7C2324E7-FDEC-4915-A194-670FCE6134CC}" type="sibTrans" cxnId="{F2D2D28A-442F-4B66-A56F-AE6833072BDD}">
      <dgm:prSet/>
      <dgm:spPr/>
      <dgm:t>
        <a:bodyPr/>
        <a:lstStyle/>
        <a:p>
          <a:endParaRPr lang="en-US"/>
        </a:p>
      </dgm:t>
    </dgm:pt>
    <dgm:pt modelId="{2BCEC123-78BC-43C3-8704-0D6C3D5F2E2E}">
      <dgm:prSet/>
      <dgm:spPr/>
      <dgm:t>
        <a:bodyPr/>
        <a:lstStyle/>
        <a:p>
          <a:r>
            <a:rPr lang="en-US"/>
            <a:t>Motivation</a:t>
          </a:r>
        </a:p>
      </dgm:t>
    </dgm:pt>
    <dgm:pt modelId="{5FB6649E-5D6D-4EC3-A5C1-F91B7E51B89C}" type="parTrans" cxnId="{F2D644FE-229E-4B89-B867-1288310E4349}">
      <dgm:prSet/>
      <dgm:spPr/>
      <dgm:t>
        <a:bodyPr/>
        <a:lstStyle/>
        <a:p>
          <a:endParaRPr lang="en-US"/>
        </a:p>
      </dgm:t>
    </dgm:pt>
    <dgm:pt modelId="{19DF5E32-84B7-43D3-A457-C20974C9CBBD}" type="sibTrans" cxnId="{F2D644FE-229E-4B89-B867-1288310E4349}">
      <dgm:prSet/>
      <dgm:spPr/>
      <dgm:t>
        <a:bodyPr/>
        <a:lstStyle/>
        <a:p>
          <a:endParaRPr lang="en-US"/>
        </a:p>
      </dgm:t>
    </dgm:pt>
    <dgm:pt modelId="{7E1AC242-3A2F-48BE-8F84-1C7C7E6EC89E}">
      <dgm:prSet/>
      <dgm:spPr/>
      <dgm:t>
        <a:bodyPr/>
        <a:lstStyle/>
        <a:p>
          <a:r>
            <a:rPr lang="en-US" dirty="0"/>
            <a:t>Lab Execution</a:t>
          </a:r>
        </a:p>
      </dgm:t>
    </dgm:pt>
    <dgm:pt modelId="{FD58F7C7-1017-4010-BF14-0DAB2A28705E}" type="parTrans" cxnId="{5EEB5AB7-BD64-4F12-A568-2BBB66DE1593}">
      <dgm:prSet/>
      <dgm:spPr/>
      <dgm:t>
        <a:bodyPr/>
        <a:lstStyle/>
        <a:p>
          <a:endParaRPr lang="en-US"/>
        </a:p>
      </dgm:t>
    </dgm:pt>
    <dgm:pt modelId="{054A55D7-378F-43DB-88DF-9C8C2D948256}" type="sibTrans" cxnId="{5EEB5AB7-BD64-4F12-A568-2BBB66DE1593}">
      <dgm:prSet/>
      <dgm:spPr/>
      <dgm:t>
        <a:bodyPr/>
        <a:lstStyle/>
        <a:p>
          <a:endParaRPr lang="en-US"/>
        </a:p>
      </dgm:t>
    </dgm:pt>
    <dgm:pt modelId="{F5853EE4-E0E2-4269-AC06-0DFE31C685D8}">
      <dgm:prSet/>
      <dgm:spPr/>
      <dgm:t>
        <a:bodyPr/>
        <a:lstStyle/>
        <a:p>
          <a:r>
            <a:rPr lang="en-US"/>
            <a:t>Problems Faced</a:t>
          </a:r>
        </a:p>
      </dgm:t>
    </dgm:pt>
    <dgm:pt modelId="{EB381EE3-4FBD-4B09-8537-3E9C822C8ACD}" type="parTrans" cxnId="{7D50A443-4622-4FF0-BBA2-CDA08D492DF4}">
      <dgm:prSet/>
      <dgm:spPr/>
      <dgm:t>
        <a:bodyPr/>
        <a:lstStyle/>
        <a:p>
          <a:endParaRPr lang="en-US"/>
        </a:p>
      </dgm:t>
    </dgm:pt>
    <dgm:pt modelId="{E0A9D4E4-E186-4D1A-80F7-DFFDDBBE973C}" type="sibTrans" cxnId="{7D50A443-4622-4FF0-BBA2-CDA08D492DF4}">
      <dgm:prSet/>
      <dgm:spPr/>
      <dgm:t>
        <a:bodyPr/>
        <a:lstStyle/>
        <a:p>
          <a:endParaRPr lang="en-US"/>
        </a:p>
      </dgm:t>
    </dgm:pt>
    <dgm:pt modelId="{C2A050D6-114C-4F70-9800-430D1FE4F1FB}">
      <dgm:prSet/>
      <dgm:spPr/>
      <dgm:t>
        <a:bodyPr/>
        <a:lstStyle/>
        <a:p>
          <a:r>
            <a:rPr lang="en-US"/>
            <a:t>Future Improvements</a:t>
          </a:r>
        </a:p>
      </dgm:t>
    </dgm:pt>
    <dgm:pt modelId="{5806DBB0-6280-4F48-96DB-47B8F8982D97}" type="parTrans" cxnId="{59E89F85-B21A-4A54-BE9D-DCC842438620}">
      <dgm:prSet/>
      <dgm:spPr/>
      <dgm:t>
        <a:bodyPr/>
        <a:lstStyle/>
        <a:p>
          <a:endParaRPr lang="en-US"/>
        </a:p>
      </dgm:t>
    </dgm:pt>
    <dgm:pt modelId="{625C0097-9094-41C6-84D6-9ED683750789}" type="sibTrans" cxnId="{59E89F85-B21A-4A54-BE9D-DCC842438620}">
      <dgm:prSet/>
      <dgm:spPr/>
      <dgm:t>
        <a:bodyPr/>
        <a:lstStyle/>
        <a:p>
          <a:endParaRPr lang="en-US"/>
        </a:p>
      </dgm:t>
    </dgm:pt>
    <dgm:pt modelId="{D3BA7FD3-E0FA-427E-B570-E16E9D038520}">
      <dgm:prSet/>
      <dgm:spPr/>
      <dgm:t>
        <a:bodyPr/>
        <a:lstStyle/>
        <a:p>
          <a:r>
            <a:rPr lang="en-US"/>
            <a:t>Q&amp;A</a:t>
          </a:r>
        </a:p>
      </dgm:t>
    </dgm:pt>
    <dgm:pt modelId="{25E2F92C-AF1C-4D14-A820-9EA7EA87CA72}" type="parTrans" cxnId="{DB28D9FE-CA7E-4797-B2C3-7846F90AEE2C}">
      <dgm:prSet/>
      <dgm:spPr/>
      <dgm:t>
        <a:bodyPr/>
        <a:lstStyle/>
        <a:p>
          <a:endParaRPr lang="en-US"/>
        </a:p>
      </dgm:t>
    </dgm:pt>
    <dgm:pt modelId="{175E9AFA-7625-4D66-B12D-11F317AAC3B7}" type="sibTrans" cxnId="{DB28D9FE-CA7E-4797-B2C3-7846F90AEE2C}">
      <dgm:prSet/>
      <dgm:spPr/>
      <dgm:t>
        <a:bodyPr/>
        <a:lstStyle/>
        <a:p>
          <a:endParaRPr lang="en-US"/>
        </a:p>
      </dgm:t>
    </dgm:pt>
    <dgm:pt modelId="{0B7D9685-063F-4387-8192-91E7EFB48B00}" type="pres">
      <dgm:prSet presAssocID="{28B12305-1B49-4A91-B1B5-71C8071ED4FC}" presName="root" presStyleCnt="0">
        <dgm:presLayoutVars>
          <dgm:dir/>
          <dgm:resizeHandles val="exact"/>
        </dgm:presLayoutVars>
      </dgm:prSet>
      <dgm:spPr/>
    </dgm:pt>
    <dgm:pt modelId="{6CC1A604-D963-491D-B996-EC9C973A138B}" type="pres">
      <dgm:prSet presAssocID="{8E24D475-DB5D-4101-B816-0BDB006CEA8B}" presName="compNode" presStyleCnt="0"/>
      <dgm:spPr/>
    </dgm:pt>
    <dgm:pt modelId="{1648BA23-52B7-410F-BD5D-090F5D3E6362}" type="pres">
      <dgm:prSet presAssocID="{8E24D475-DB5D-4101-B816-0BDB006CEA8B}" presName="bgRect" presStyleLbl="bgShp" presStyleIdx="0" presStyleCnt="6"/>
      <dgm:spPr/>
    </dgm:pt>
    <dgm:pt modelId="{E67F1E16-C7F1-4155-8AD1-0F44EC9EE50A}" type="pres">
      <dgm:prSet presAssocID="{8E24D475-DB5D-4101-B816-0BDB006CEA8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A440D1D3-D4A7-4A44-AE03-4AA702D88C81}" type="pres">
      <dgm:prSet presAssocID="{8E24D475-DB5D-4101-B816-0BDB006CEA8B}" presName="spaceRect" presStyleCnt="0"/>
      <dgm:spPr/>
    </dgm:pt>
    <dgm:pt modelId="{625DB8CF-566F-4FE8-A939-14734B3DF75C}" type="pres">
      <dgm:prSet presAssocID="{8E24D475-DB5D-4101-B816-0BDB006CEA8B}" presName="parTx" presStyleLbl="revTx" presStyleIdx="0" presStyleCnt="6">
        <dgm:presLayoutVars>
          <dgm:chMax val="0"/>
          <dgm:chPref val="0"/>
        </dgm:presLayoutVars>
      </dgm:prSet>
      <dgm:spPr/>
    </dgm:pt>
    <dgm:pt modelId="{E163E524-0E0A-4B65-97C3-EB64044BC039}" type="pres">
      <dgm:prSet presAssocID="{7C2324E7-FDEC-4915-A194-670FCE6134CC}" presName="sibTrans" presStyleCnt="0"/>
      <dgm:spPr/>
    </dgm:pt>
    <dgm:pt modelId="{805270F0-351D-4DFA-9F84-47BD957F96AF}" type="pres">
      <dgm:prSet presAssocID="{2BCEC123-78BC-43C3-8704-0D6C3D5F2E2E}" presName="compNode" presStyleCnt="0"/>
      <dgm:spPr/>
    </dgm:pt>
    <dgm:pt modelId="{AB237734-6BEA-45A7-A8FE-58B5ABC95C26}" type="pres">
      <dgm:prSet presAssocID="{2BCEC123-78BC-43C3-8704-0D6C3D5F2E2E}" presName="bgRect" presStyleLbl="bgShp" presStyleIdx="1" presStyleCnt="6"/>
      <dgm:spPr/>
    </dgm:pt>
    <dgm:pt modelId="{AF05E183-DBB1-40DE-B79B-42F89433365F}" type="pres">
      <dgm:prSet presAssocID="{2BCEC123-78BC-43C3-8704-0D6C3D5F2E2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C2EA8695-197B-41F1-AA78-5248DC42F4A7}" type="pres">
      <dgm:prSet presAssocID="{2BCEC123-78BC-43C3-8704-0D6C3D5F2E2E}" presName="spaceRect" presStyleCnt="0"/>
      <dgm:spPr/>
    </dgm:pt>
    <dgm:pt modelId="{7758EDB9-8F30-4379-8378-D8C2F5F28FD8}" type="pres">
      <dgm:prSet presAssocID="{2BCEC123-78BC-43C3-8704-0D6C3D5F2E2E}" presName="parTx" presStyleLbl="revTx" presStyleIdx="1" presStyleCnt="6">
        <dgm:presLayoutVars>
          <dgm:chMax val="0"/>
          <dgm:chPref val="0"/>
        </dgm:presLayoutVars>
      </dgm:prSet>
      <dgm:spPr/>
    </dgm:pt>
    <dgm:pt modelId="{CC564616-304B-43BF-A859-62CDAE573918}" type="pres">
      <dgm:prSet presAssocID="{19DF5E32-84B7-43D3-A457-C20974C9CBBD}" presName="sibTrans" presStyleCnt="0"/>
      <dgm:spPr/>
    </dgm:pt>
    <dgm:pt modelId="{B1157DDE-297F-4EDE-A55C-B474BF60D168}" type="pres">
      <dgm:prSet presAssocID="{7E1AC242-3A2F-48BE-8F84-1C7C7E6EC89E}" presName="compNode" presStyleCnt="0"/>
      <dgm:spPr/>
    </dgm:pt>
    <dgm:pt modelId="{A1971580-5E00-4B88-A797-C74DB1CCBBE4}" type="pres">
      <dgm:prSet presAssocID="{7E1AC242-3A2F-48BE-8F84-1C7C7E6EC89E}" presName="bgRect" presStyleLbl="bgShp" presStyleIdx="2" presStyleCnt="6"/>
      <dgm:spPr/>
    </dgm:pt>
    <dgm:pt modelId="{22644077-CB14-4CD5-B7C0-90D04B8D5846}" type="pres">
      <dgm:prSet presAssocID="{7E1AC242-3A2F-48BE-8F84-1C7C7E6EC89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FF58C9FE-53C4-4E5F-937F-3CF6474F84EC}" type="pres">
      <dgm:prSet presAssocID="{7E1AC242-3A2F-48BE-8F84-1C7C7E6EC89E}" presName="spaceRect" presStyleCnt="0"/>
      <dgm:spPr/>
    </dgm:pt>
    <dgm:pt modelId="{5E78EA83-E2D0-4B59-9457-50B28EFD5E09}" type="pres">
      <dgm:prSet presAssocID="{7E1AC242-3A2F-48BE-8F84-1C7C7E6EC89E}" presName="parTx" presStyleLbl="revTx" presStyleIdx="2" presStyleCnt="6">
        <dgm:presLayoutVars>
          <dgm:chMax val="0"/>
          <dgm:chPref val="0"/>
        </dgm:presLayoutVars>
      </dgm:prSet>
      <dgm:spPr/>
    </dgm:pt>
    <dgm:pt modelId="{21C780A2-565E-47BA-9ABF-51BF0475590D}" type="pres">
      <dgm:prSet presAssocID="{054A55D7-378F-43DB-88DF-9C8C2D948256}" presName="sibTrans" presStyleCnt="0"/>
      <dgm:spPr/>
    </dgm:pt>
    <dgm:pt modelId="{6BD61025-66D5-4ACA-8240-0DCE683C67C9}" type="pres">
      <dgm:prSet presAssocID="{F5853EE4-E0E2-4269-AC06-0DFE31C685D8}" presName="compNode" presStyleCnt="0"/>
      <dgm:spPr/>
    </dgm:pt>
    <dgm:pt modelId="{1A825D65-7EB7-4C24-88DC-D8A970C93D64}" type="pres">
      <dgm:prSet presAssocID="{F5853EE4-E0E2-4269-AC06-0DFE31C685D8}" presName="bgRect" presStyleLbl="bgShp" presStyleIdx="3" presStyleCnt="6"/>
      <dgm:spPr/>
    </dgm:pt>
    <dgm:pt modelId="{F03D19A1-0607-4FAF-9CA0-8633FCE826AF}" type="pres">
      <dgm:prSet presAssocID="{F5853EE4-E0E2-4269-AC06-0DFE31C685D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d Face with No Fill"/>
        </a:ext>
      </dgm:extLst>
    </dgm:pt>
    <dgm:pt modelId="{B3ADA40F-A8AC-44DA-8732-78469EB00E0C}" type="pres">
      <dgm:prSet presAssocID="{F5853EE4-E0E2-4269-AC06-0DFE31C685D8}" presName="spaceRect" presStyleCnt="0"/>
      <dgm:spPr/>
    </dgm:pt>
    <dgm:pt modelId="{8E36D834-2AA3-4DAE-B9A1-0DE9D94EFA1D}" type="pres">
      <dgm:prSet presAssocID="{F5853EE4-E0E2-4269-AC06-0DFE31C685D8}" presName="parTx" presStyleLbl="revTx" presStyleIdx="3" presStyleCnt="6">
        <dgm:presLayoutVars>
          <dgm:chMax val="0"/>
          <dgm:chPref val="0"/>
        </dgm:presLayoutVars>
      </dgm:prSet>
      <dgm:spPr/>
    </dgm:pt>
    <dgm:pt modelId="{82A22049-B3CE-4E64-9904-8F005E3500C0}" type="pres">
      <dgm:prSet presAssocID="{E0A9D4E4-E186-4D1A-80F7-DFFDDBBE973C}" presName="sibTrans" presStyleCnt="0"/>
      <dgm:spPr/>
    </dgm:pt>
    <dgm:pt modelId="{1E62FFBC-822A-4E7C-94D4-DF703D9110DD}" type="pres">
      <dgm:prSet presAssocID="{C2A050D6-114C-4F70-9800-430D1FE4F1FB}" presName="compNode" presStyleCnt="0"/>
      <dgm:spPr/>
    </dgm:pt>
    <dgm:pt modelId="{AD4A39B6-4C1E-423E-B792-5F2D3FFA775F}" type="pres">
      <dgm:prSet presAssocID="{C2A050D6-114C-4F70-9800-430D1FE4F1FB}" presName="bgRect" presStyleLbl="bgShp" presStyleIdx="4" presStyleCnt="6"/>
      <dgm:spPr/>
    </dgm:pt>
    <dgm:pt modelId="{B96EDB76-D95F-4D7F-BE06-C9C7B3276C6D}" type="pres">
      <dgm:prSet presAssocID="{C2A050D6-114C-4F70-9800-430D1FE4F1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EDDD701-3B21-450E-863E-A18129E2FC41}" type="pres">
      <dgm:prSet presAssocID="{C2A050D6-114C-4F70-9800-430D1FE4F1FB}" presName="spaceRect" presStyleCnt="0"/>
      <dgm:spPr/>
    </dgm:pt>
    <dgm:pt modelId="{0696FE5C-4813-4DA8-829B-940E66F39992}" type="pres">
      <dgm:prSet presAssocID="{C2A050D6-114C-4F70-9800-430D1FE4F1FB}" presName="parTx" presStyleLbl="revTx" presStyleIdx="4" presStyleCnt="6">
        <dgm:presLayoutVars>
          <dgm:chMax val="0"/>
          <dgm:chPref val="0"/>
        </dgm:presLayoutVars>
      </dgm:prSet>
      <dgm:spPr/>
    </dgm:pt>
    <dgm:pt modelId="{B0F8719E-9E1E-41E3-9FA9-CED126D87139}" type="pres">
      <dgm:prSet presAssocID="{625C0097-9094-41C6-84D6-9ED683750789}" presName="sibTrans" presStyleCnt="0"/>
      <dgm:spPr/>
    </dgm:pt>
    <dgm:pt modelId="{3ED2496E-6847-4CBD-BF32-71E56BC9F097}" type="pres">
      <dgm:prSet presAssocID="{D3BA7FD3-E0FA-427E-B570-E16E9D038520}" presName="compNode" presStyleCnt="0"/>
      <dgm:spPr/>
    </dgm:pt>
    <dgm:pt modelId="{EAD833DF-9B58-4FF3-91EC-BE499F98D588}" type="pres">
      <dgm:prSet presAssocID="{D3BA7FD3-E0FA-427E-B570-E16E9D038520}" presName="bgRect" presStyleLbl="bgShp" presStyleIdx="5" presStyleCnt="6"/>
      <dgm:spPr/>
    </dgm:pt>
    <dgm:pt modelId="{63335DEB-79C5-4C11-BF61-EFD1F575316B}" type="pres">
      <dgm:prSet presAssocID="{D3BA7FD3-E0FA-427E-B570-E16E9D03852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s"/>
        </a:ext>
      </dgm:extLst>
    </dgm:pt>
    <dgm:pt modelId="{F12C12D5-22AE-4F5F-BF0C-61BB560B21CE}" type="pres">
      <dgm:prSet presAssocID="{D3BA7FD3-E0FA-427E-B570-E16E9D038520}" presName="spaceRect" presStyleCnt="0"/>
      <dgm:spPr/>
    </dgm:pt>
    <dgm:pt modelId="{0F06A16B-0B50-4E54-A89E-3E7104E46F8D}" type="pres">
      <dgm:prSet presAssocID="{D3BA7FD3-E0FA-427E-B570-E16E9D038520}" presName="parTx" presStyleLbl="revTx" presStyleIdx="5" presStyleCnt="6">
        <dgm:presLayoutVars>
          <dgm:chMax val="0"/>
          <dgm:chPref val="0"/>
        </dgm:presLayoutVars>
      </dgm:prSet>
      <dgm:spPr/>
    </dgm:pt>
  </dgm:ptLst>
  <dgm:cxnLst>
    <dgm:cxn modelId="{C9665D16-F474-4E88-A2A7-17A9A5832F5E}" type="presOf" srcId="{28B12305-1B49-4A91-B1B5-71C8071ED4FC}" destId="{0B7D9685-063F-4387-8192-91E7EFB48B00}" srcOrd="0" destOrd="0" presId="urn:microsoft.com/office/officeart/2018/2/layout/IconVerticalSolidList"/>
    <dgm:cxn modelId="{7D50A443-4622-4FF0-BBA2-CDA08D492DF4}" srcId="{28B12305-1B49-4A91-B1B5-71C8071ED4FC}" destId="{F5853EE4-E0E2-4269-AC06-0DFE31C685D8}" srcOrd="3" destOrd="0" parTransId="{EB381EE3-4FBD-4B09-8537-3E9C822C8ACD}" sibTransId="{E0A9D4E4-E186-4D1A-80F7-DFFDDBBE973C}"/>
    <dgm:cxn modelId="{A31AB34A-C037-46F5-9A35-47C2B2C31C3C}" type="presOf" srcId="{F5853EE4-E0E2-4269-AC06-0DFE31C685D8}" destId="{8E36D834-2AA3-4DAE-B9A1-0DE9D94EFA1D}" srcOrd="0" destOrd="0" presId="urn:microsoft.com/office/officeart/2018/2/layout/IconVerticalSolidList"/>
    <dgm:cxn modelId="{3621E461-0F36-4689-A540-41318809694F}" type="presOf" srcId="{8E24D475-DB5D-4101-B816-0BDB006CEA8B}" destId="{625DB8CF-566F-4FE8-A939-14734B3DF75C}" srcOrd="0" destOrd="0" presId="urn:microsoft.com/office/officeart/2018/2/layout/IconVerticalSolidList"/>
    <dgm:cxn modelId="{5B245D6A-49A2-4138-BA01-994553B52431}" type="presOf" srcId="{C2A050D6-114C-4F70-9800-430D1FE4F1FB}" destId="{0696FE5C-4813-4DA8-829B-940E66F39992}" srcOrd="0" destOrd="0" presId="urn:microsoft.com/office/officeart/2018/2/layout/IconVerticalSolidList"/>
    <dgm:cxn modelId="{59E89F85-B21A-4A54-BE9D-DCC842438620}" srcId="{28B12305-1B49-4A91-B1B5-71C8071ED4FC}" destId="{C2A050D6-114C-4F70-9800-430D1FE4F1FB}" srcOrd="4" destOrd="0" parTransId="{5806DBB0-6280-4F48-96DB-47B8F8982D97}" sibTransId="{625C0097-9094-41C6-84D6-9ED683750789}"/>
    <dgm:cxn modelId="{F2D2D28A-442F-4B66-A56F-AE6833072BDD}" srcId="{28B12305-1B49-4A91-B1B5-71C8071ED4FC}" destId="{8E24D475-DB5D-4101-B816-0BDB006CEA8B}" srcOrd="0" destOrd="0" parTransId="{CF40C20A-246F-4C2E-8FC2-1889D69E9E24}" sibTransId="{7C2324E7-FDEC-4915-A194-670FCE6134CC}"/>
    <dgm:cxn modelId="{1485D1A8-0523-4D96-A184-CC5D3D22ABA5}" type="presOf" srcId="{7E1AC242-3A2F-48BE-8F84-1C7C7E6EC89E}" destId="{5E78EA83-E2D0-4B59-9457-50B28EFD5E09}" srcOrd="0" destOrd="0" presId="urn:microsoft.com/office/officeart/2018/2/layout/IconVerticalSolidList"/>
    <dgm:cxn modelId="{5EEB5AB7-BD64-4F12-A568-2BBB66DE1593}" srcId="{28B12305-1B49-4A91-B1B5-71C8071ED4FC}" destId="{7E1AC242-3A2F-48BE-8F84-1C7C7E6EC89E}" srcOrd="2" destOrd="0" parTransId="{FD58F7C7-1017-4010-BF14-0DAB2A28705E}" sibTransId="{054A55D7-378F-43DB-88DF-9C8C2D948256}"/>
    <dgm:cxn modelId="{9E990EDB-F9FF-48BD-8DA0-66086C2272F7}" type="presOf" srcId="{2BCEC123-78BC-43C3-8704-0D6C3D5F2E2E}" destId="{7758EDB9-8F30-4379-8378-D8C2F5F28FD8}" srcOrd="0" destOrd="0" presId="urn:microsoft.com/office/officeart/2018/2/layout/IconVerticalSolidList"/>
    <dgm:cxn modelId="{1446DBF3-5F2F-4515-A8D7-3847AD463B74}" type="presOf" srcId="{D3BA7FD3-E0FA-427E-B570-E16E9D038520}" destId="{0F06A16B-0B50-4E54-A89E-3E7104E46F8D}" srcOrd="0" destOrd="0" presId="urn:microsoft.com/office/officeart/2018/2/layout/IconVerticalSolidList"/>
    <dgm:cxn modelId="{F2D644FE-229E-4B89-B867-1288310E4349}" srcId="{28B12305-1B49-4A91-B1B5-71C8071ED4FC}" destId="{2BCEC123-78BC-43C3-8704-0D6C3D5F2E2E}" srcOrd="1" destOrd="0" parTransId="{5FB6649E-5D6D-4EC3-A5C1-F91B7E51B89C}" sibTransId="{19DF5E32-84B7-43D3-A457-C20974C9CBBD}"/>
    <dgm:cxn modelId="{DB28D9FE-CA7E-4797-B2C3-7846F90AEE2C}" srcId="{28B12305-1B49-4A91-B1B5-71C8071ED4FC}" destId="{D3BA7FD3-E0FA-427E-B570-E16E9D038520}" srcOrd="5" destOrd="0" parTransId="{25E2F92C-AF1C-4D14-A820-9EA7EA87CA72}" sibTransId="{175E9AFA-7625-4D66-B12D-11F317AAC3B7}"/>
    <dgm:cxn modelId="{B7DBB0CB-1A21-457F-B534-1A1B179142A8}" type="presParOf" srcId="{0B7D9685-063F-4387-8192-91E7EFB48B00}" destId="{6CC1A604-D963-491D-B996-EC9C973A138B}" srcOrd="0" destOrd="0" presId="urn:microsoft.com/office/officeart/2018/2/layout/IconVerticalSolidList"/>
    <dgm:cxn modelId="{016C6ED9-0210-4316-ABAC-D7D4DFA88216}" type="presParOf" srcId="{6CC1A604-D963-491D-B996-EC9C973A138B}" destId="{1648BA23-52B7-410F-BD5D-090F5D3E6362}" srcOrd="0" destOrd="0" presId="urn:microsoft.com/office/officeart/2018/2/layout/IconVerticalSolidList"/>
    <dgm:cxn modelId="{E92ACDF2-FA8A-4005-8506-EBC70172C578}" type="presParOf" srcId="{6CC1A604-D963-491D-B996-EC9C973A138B}" destId="{E67F1E16-C7F1-4155-8AD1-0F44EC9EE50A}" srcOrd="1" destOrd="0" presId="urn:microsoft.com/office/officeart/2018/2/layout/IconVerticalSolidList"/>
    <dgm:cxn modelId="{1EA527A0-75A7-4C8D-A7BA-3AA4E71505CE}" type="presParOf" srcId="{6CC1A604-D963-491D-B996-EC9C973A138B}" destId="{A440D1D3-D4A7-4A44-AE03-4AA702D88C81}" srcOrd="2" destOrd="0" presId="urn:microsoft.com/office/officeart/2018/2/layout/IconVerticalSolidList"/>
    <dgm:cxn modelId="{4C355CF1-0D2A-46DD-925B-C8FC8AC1F099}" type="presParOf" srcId="{6CC1A604-D963-491D-B996-EC9C973A138B}" destId="{625DB8CF-566F-4FE8-A939-14734B3DF75C}" srcOrd="3" destOrd="0" presId="urn:microsoft.com/office/officeart/2018/2/layout/IconVerticalSolidList"/>
    <dgm:cxn modelId="{1BD5AC99-1983-4990-8532-73839B8F377B}" type="presParOf" srcId="{0B7D9685-063F-4387-8192-91E7EFB48B00}" destId="{E163E524-0E0A-4B65-97C3-EB64044BC039}" srcOrd="1" destOrd="0" presId="urn:microsoft.com/office/officeart/2018/2/layout/IconVerticalSolidList"/>
    <dgm:cxn modelId="{69CC9086-B131-499E-88FE-1F5E35C9D8AC}" type="presParOf" srcId="{0B7D9685-063F-4387-8192-91E7EFB48B00}" destId="{805270F0-351D-4DFA-9F84-47BD957F96AF}" srcOrd="2" destOrd="0" presId="urn:microsoft.com/office/officeart/2018/2/layout/IconVerticalSolidList"/>
    <dgm:cxn modelId="{FE518F61-76BC-4533-82FB-3A886145425F}" type="presParOf" srcId="{805270F0-351D-4DFA-9F84-47BD957F96AF}" destId="{AB237734-6BEA-45A7-A8FE-58B5ABC95C26}" srcOrd="0" destOrd="0" presId="urn:microsoft.com/office/officeart/2018/2/layout/IconVerticalSolidList"/>
    <dgm:cxn modelId="{745247EA-15B8-42A6-82C8-37B2EF64DEAF}" type="presParOf" srcId="{805270F0-351D-4DFA-9F84-47BD957F96AF}" destId="{AF05E183-DBB1-40DE-B79B-42F89433365F}" srcOrd="1" destOrd="0" presId="urn:microsoft.com/office/officeart/2018/2/layout/IconVerticalSolidList"/>
    <dgm:cxn modelId="{35B888DB-22E3-4F4D-AB57-050577D14E5E}" type="presParOf" srcId="{805270F0-351D-4DFA-9F84-47BD957F96AF}" destId="{C2EA8695-197B-41F1-AA78-5248DC42F4A7}" srcOrd="2" destOrd="0" presId="urn:microsoft.com/office/officeart/2018/2/layout/IconVerticalSolidList"/>
    <dgm:cxn modelId="{1BC4947A-0FA8-4C56-926A-B5968D6A990B}" type="presParOf" srcId="{805270F0-351D-4DFA-9F84-47BD957F96AF}" destId="{7758EDB9-8F30-4379-8378-D8C2F5F28FD8}" srcOrd="3" destOrd="0" presId="urn:microsoft.com/office/officeart/2018/2/layout/IconVerticalSolidList"/>
    <dgm:cxn modelId="{FC2D0EAA-5BA6-4274-94F5-803C5D706696}" type="presParOf" srcId="{0B7D9685-063F-4387-8192-91E7EFB48B00}" destId="{CC564616-304B-43BF-A859-62CDAE573918}" srcOrd="3" destOrd="0" presId="urn:microsoft.com/office/officeart/2018/2/layout/IconVerticalSolidList"/>
    <dgm:cxn modelId="{86EBD4A5-0B13-49AD-AB12-E3BA14825FE1}" type="presParOf" srcId="{0B7D9685-063F-4387-8192-91E7EFB48B00}" destId="{B1157DDE-297F-4EDE-A55C-B474BF60D168}" srcOrd="4" destOrd="0" presId="urn:microsoft.com/office/officeart/2018/2/layout/IconVerticalSolidList"/>
    <dgm:cxn modelId="{7D217459-9F80-4C60-ACAE-5C8D75AE0A1A}" type="presParOf" srcId="{B1157DDE-297F-4EDE-A55C-B474BF60D168}" destId="{A1971580-5E00-4B88-A797-C74DB1CCBBE4}" srcOrd="0" destOrd="0" presId="urn:microsoft.com/office/officeart/2018/2/layout/IconVerticalSolidList"/>
    <dgm:cxn modelId="{DB1F30D2-ED30-4AFF-8EA2-24F2EF7EE2EB}" type="presParOf" srcId="{B1157DDE-297F-4EDE-A55C-B474BF60D168}" destId="{22644077-CB14-4CD5-B7C0-90D04B8D5846}" srcOrd="1" destOrd="0" presId="urn:microsoft.com/office/officeart/2018/2/layout/IconVerticalSolidList"/>
    <dgm:cxn modelId="{F801D21F-2E43-47EC-AD2F-51AC661CA7DC}" type="presParOf" srcId="{B1157DDE-297F-4EDE-A55C-B474BF60D168}" destId="{FF58C9FE-53C4-4E5F-937F-3CF6474F84EC}" srcOrd="2" destOrd="0" presId="urn:microsoft.com/office/officeart/2018/2/layout/IconVerticalSolidList"/>
    <dgm:cxn modelId="{93E80CC3-B98D-48A4-B229-B25BB335A9B3}" type="presParOf" srcId="{B1157DDE-297F-4EDE-A55C-B474BF60D168}" destId="{5E78EA83-E2D0-4B59-9457-50B28EFD5E09}" srcOrd="3" destOrd="0" presId="urn:microsoft.com/office/officeart/2018/2/layout/IconVerticalSolidList"/>
    <dgm:cxn modelId="{6A5FF6E3-2285-401A-BE66-C9CD3A18BB1E}" type="presParOf" srcId="{0B7D9685-063F-4387-8192-91E7EFB48B00}" destId="{21C780A2-565E-47BA-9ABF-51BF0475590D}" srcOrd="5" destOrd="0" presId="urn:microsoft.com/office/officeart/2018/2/layout/IconVerticalSolidList"/>
    <dgm:cxn modelId="{63397900-58CD-4462-BD3C-BE8B0B2D0DA0}" type="presParOf" srcId="{0B7D9685-063F-4387-8192-91E7EFB48B00}" destId="{6BD61025-66D5-4ACA-8240-0DCE683C67C9}" srcOrd="6" destOrd="0" presId="urn:microsoft.com/office/officeart/2018/2/layout/IconVerticalSolidList"/>
    <dgm:cxn modelId="{98DCCA07-72E1-4D8A-B4D2-F8E39DDB37AD}" type="presParOf" srcId="{6BD61025-66D5-4ACA-8240-0DCE683C67C9}" destId="{1A825D65-7EB7-4C24-88DC-D8A970C93D64}" srcOrd="0" destOrd="0" presId="urn:microsoft.com/office/officeart/2018/2/layout/IconVerticalSolidList"/>
    <dgm:cxn modelId="{60E2ADA5-924B-4CE5-9926-2363187CEC53}" type="presParOf" srcId="{6BD61025-66D5-4ACA-8240-0DCE683C67C9}" destId="{F03D19A1-0607-4FAF-9CA0-8633FCE826AF}" srcOrd="1" destOrd="0" presId="urn:microsoft.com/office/officeart/2018/2/layout/IconVerticalSolidList"/>
    <dgm:cxn modelId="{82294D81-7567-45F4-BA0D-B2577E3B4202}" type="presParOf" srcId="{6BD61025-66D5-4ACA-8240-0DCE683C67C9}" destId="{B3ADA40F-A8AC-44DA-8732-78469EB00E0C}" srcOrd="2" destOrd="0" presId="urn:microsoft.com/office/officeart/2018/2/layout/IconVerticalSolidList"/>
    <dgm:cxn modelId="{978E438B-7F57-48D1-9233-B1EB8FD6A70D}" type="presParOf" srcId="{6BD61025-66D5-4ACA-8240-0DCE683C67C9}" destId="{8E36D834-2AA3-4DAE-B9A1-0DE9D94EFA1D}" srcOrd="3" destOrd="0" presId="urn:microsoft.com/office/officeart/2018/2/layout/IconVerticalSolidList"/>
    <dgm:cxn modelId="{7D6F50E7-3187-4AE0-9BFA-9EF9AEB1FA1D}" type="presParOf" srcId="{0B7D9685-063F-4387-8192-91E7EFB48B00}" destId="{82A22049-B3CE-4E64-9904-8F005E3500C0}" srcOrd="7" destOrd="0" presId="urn:microsoft.com/office/officeart/2018/2/layout/IconVerticalSolidList"/>
    <dgm:cxn modelId="{548F3565-C50F-467E-947D-1F1D66D8A2ED}" type="presParOf" srcId="{0B7D9685-063F-4387-8192-91E7EFB48B00}" destId="{1E62FFBC-822A-4E7C-94D4-DF703D9110DD}" srcOrd="8" destOrd="0" presId="urn:microsoft.com/office/officeart/2018/2/layout/IconVerticalSolidList"/>
    <dgm:cxn modelId="{78A97971-EF6F-4DE2-94F1-EFFA7D0381C4}" type="presParOf" srcId="{1E62FFBC-822A-4E7C-94D4-DF703D9110DD}" destId="{AD4A39B6-4C1E-423E-B792-5F2D3FFA775F}" srcOrd="0" destOrd="0" presId="urn:microsoft.com/office/officeart/2018/2/layout/IconVerticalSolidList"/>
    <dgm:cxn modelId="{2AF336F8-435B-466E-84F5-EA6D7A9DF2FB}" type="presParOf" srcId="{1E62FFBC-822A-4E7C-94D4-DF703D9110DD}" destId="{B96EDB76-D95F-4D7F-BE06-C9C7B3276C6D}" srcOrd="1" destOrd="0" presId="urn:microsoft.com/office/officeart/2018/2/layout/IconVerticalSolidList"/>
    <dgm:cxn modelId="{ED97B102-029E-42EF-A846-24C4A29D2E8A}" type="presParOf" srcId="{1E62FFBC-822A-4E7C-94D4-DF703D9110DD}" destId="{2EDDD701-3B21-450E-863E-A18129E2FC41}" srcOrd="2" destOrd="0" presId="urn:microsoft.com/office/officeart/2018/2/layout/IconVerticalSolidList"/>
    <dgm:cxn modelId="{B5D9D3A5-0036-4400-9AAF-E88FF745A5B1}" type="presParOf" srcId="{1E62FFBC-822A-4E7C-94D4-DF703D9110DD}" destId="{0696FE5C-4813-4DA8-829B-940E66F39992}" srcOrd="3" destOrd="0" presId="urn:microsoft.com/office/officeart/2018/2/layout/IconVerticalSolidList"/>
    <dgm:cxn modelId="{37B0F66B-17C6-4379-8901-C23ADAF29883}" type="presParOf" srcId="{0B7D9685-063F-4387-8192-91E7EFB48B00}" destId="{B0F8719E-9E1E-41E3-9FA9-CED126D87139}" srcOrd="9" destOrd="0" presId="urn:microsoft.com/office/officeart/2018/2/layout/IconVerticalSolidList"/>
    <dgm:cxn modelId="{25356C2B-C398-43AB-87B1-B67C1215074F}" type="presParOf" srcId="{0B7D9685-063F-4387-8192-91E7EFB48B00}" destId="{3ED2496E-6847-4CBD-BF32-71E56BC9F097}" srcOrd="10" destOrd="0" presId="urn:microsoft.com/office/officeart/2018/2/layout/IconVerticalSolidList"/>
    <dgm:cxn modelId="{B9A387ED-FD47-4B4D-822D-8D123B6A5932}" type="presParOf" srcId="{3ED2496E-6847-4CBD-BF32-71E56BC9F097}" destId="{EAD833DF-9B58-4FF3-91EC-BE499F98D588}" srcOrd="0" destOrd="0" presId="urn:microsoft.com/office/officeart/2018/2/layout/IconVerticalSolidList"/>
    <dgm:cxn modelId="{9703A739-F30E-4710-95D7-6D56ABDF620D}" type="presParOf" srcId="{3ED2496E-6847-4CBD-BF32-71E56BC9F097}" destId="{63335DEB-79C5-4C11-BF61-EFD1F575316B}" srcOrd="1" destOrd="0" presId="urn:microsoft.com/office/officeart/2018/2/layout/IconVerticalSolidList"/>
    <dgm:cxn modelId="{33D2A00B-A21E-4A11-BBDF-05A8A8FCC69D}" type="presParOf" srcId="{3ED2496E-6847-4CBD-BF32-71E56BC9F097}" destId="{F12C12D5-22AE-4F5F-BF0C-61BB560B21CE}" srcOrd="2" destOrd="0" presId="urn:microsoft.com/office/officeart/2018/2/layout/IconVerticalSolidList"/>
    <dgm:cxn modelId="{879889C9-0F6A-4FA4-9A98-90BFA8DD2297}" type="presParOf" srcId="{3ED2496E-6847-4CBD-BF32-71E56BC9F097}" destId="{0F06A16B-0B50-4E54-A89E-3E7104E46F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EECA93-B964-4E56-997C-EB42AE4929B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609A1A7-7572-4583-8097-47347FCE8B85}">
      <dgm:prSet/>
      <dgm:spPr/>
      <dgm:t>
        <a:bodyPr/>
        <a:lstStyle/>
        <a:p>
          <a:r>
            <a:rPr lang="en-US"/>
            <a:t>What is SDN: Software Defined Networking </a:t>
          </a:r>
        </a:p>
      </dgm:t>
    </dgm:pt>
    <dgm:pt modelId="{552D39F6-AD79-4342-A8B7-3FDFA101C940}" type="parTrans" cxnId="{677B0147-EBC6-4604-9D09-34A6C7463EB7}">
      <dgm:prSet/>
      <dgm:spPr/>
      <dgm:t>
        <a:bodyPr/>
        <a:lstStyle/>
        <a:p>
          <a:endParaRPr lang="en-US"/>
        </a:p>
      </dgm:t>
    </dgm:pt>
    <dgm:pt modelId="{B9B12EDA-377B-413C-99EB-08DC0E44E9E2}" type="sibTrans" cxnId="{677B0147-EBC6-4604-9D09-34A6C7463EB7}">
      <dgm:prSet/>
      <dgm:spPr/>
      <dgm:t>
        <a:bodyPr/>
        <a:lstStyle/>
        <a:p>
          <a:endParaRPr lang="en-US"/>
        </a:p>
      </dgm:t>
    </dgm:pt>
    <dgm:pt modelId="{162A4052-C3A9-4E9F-AA48-B98E6B5E6F81}">
      <dgm:prSet/>
      <dgm:spPr/>
      <dgm:t>
        <a:bodyPr/>
        <a:lstStyle/>
        <a:p>
          <a:r>
            <a:rPr lang="en-US" dirty="0"/>
            <a:t>Control &amp; Data Planes separation where you will use OpenFlow to control white box switches</a:t>
          </a:r>
        </a:p>
      </dgm:t>
    </dgm:pt>
    <dgm:pt modelId="{2385A389-22CF-4F02-B790-0F011A8B432E}" type="parTrans" cxnId="{3A19260D-A7DB-4E48-9D41-DBFC55DF4B4A}">
      <dgm:prSet/>
      <dgm:spPr/>
      <dgm:t>
        <a:bodyPr/>
        <a:lstStyle/>
        <a:p>
          <a:endParaRPr lang="en-US"/>
        </a:p>
      </dgm:t>
    </dgm:pt>
    <dgm:pt modelId="{C82D3DB7-9928-458C-A70C-510ABE11722C}" type="sibTrans" cxnId="{3A19260D-A7DB-4E48-9D41-DBFC55DF4B4A}">
      <dgm:prSet/>
      <dgm:spPr/>
      <dgm:t>
        <a:bodyPr/>
        <a:lstStyle/>
        <a:p>
          <a:endParaRPr lang="en-US"/>
        </a:p>
      </dgm:t>
    </dgm:pt>
    <dgm:pt modelId="{1B7F846C-D8BE-49DB-BBB7-42D35D7FB5A2}">
      <dgm:prSet/>
      <dgm:spPr/>
      <dgm:t>
        <a:bodyPr/>
        <a:lstStyle/>
        <a:p>
          <a:r>
            <a:rPr lang="en-US"/>
            <a:t>Broader Definition: Feed information from the application layer to the network </a:t>
          </a:r>
        </a:p>
      </dgm:t>
    </dgm:pt>
    <dgm:pt modelId="{0CFA59DA-13B2-452A-8288-0E2256C29AC3}" type="parTrans" cxnId="{49EF3187-671D-4BE9-B95B-58804E5F37A5}">
      <dgm:prSet/>
      <dgm:spPr/>
      <dgm:t>
        <a:bodyPr/>
        <a:lstStyle/>
        <a:p>
          <a:endParaRPr lang="en-US"/>
        </a:p>
      </dgm:t>
    </dgm:pt>
    <dgm:pt modelId="{302578CA-9548-4254-AA15-C411C4694A0D}" type="sibTrans" cxnId="{49EF3187-671D-4BE9-B95B-58804E5F37A5}">
      <dgm:prSet/>
      <dgm:spPr/>
      <dgm:t>
        <a:bodyPr/>
        <a:lstStyle/>
        <a:p>
          <a:endParaRPr lang="en-US"/>
        </a:p>
      </dgm:t>
    </dgm:pt>
    <dgm:pt modelId="{7E79F3F6-3729-465B-B19A-DA7B35D395CC}" type="pres">
      <dgm:prSet presAssocID="{98EECA93-B964-4E56-997C-EB42AE4929B9}" presName="root" presStyleCnt="0">
        <dgm:presLayoutVars>
          <dgm:dir/>
          <dgm:resizeHandles val="exact"/>
        </dgm:presLayoutVars>
      </dgm:prSet>
      <dgm:spPr/>
    </dgm:pt>
    <dgm:pt modelId="{EA15B5F7-D6B7-4285-B4B7-14B30B627C41}" type="pres">
      <dgm:prSet presAssocID="{8609A1A7-7572-4583-8097-47347FCE8B85}" presName="compNode" presStyleCnt="0"/>
      <dgm:spPr/>
    </dgm:pt>
    <dgm:pt modelId="{8DA7B775-435D-486B-9E77-1CA7202FAA55}" type="pres">
      <dgm:prSet presAssocID="{8609A1A7-7572-4583-8097-47347FCE8B85}" presName="bgRect" presStyleLbl="bgShp" presStyleIdx="0" presStyleCnt="3"/>
      <dgm:spPr/>
    </dgm:pt>
    <dgm:pt modelId="{38EAA36A-4DEF-4C5D-BEAC-F8210E6B4667}" type="pres">
      <dgm:prSet presAssocID="{8609A1A7-7572-4583-8097-47347FCE8B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904ACFC-7B0B-402C-AC07-7C7493C285BF}" type="pres">
      <dgm:prSet presAssocID="{8609A1A7-7572-4583-8097-47347FCE8B85}" presName="spaceRect" presStyleCnt="0"/>
      <dgm:spPr/>
    </dgm:pt>
    <dgm:pt modelId="{4CCA4C25-AF32-4859-9520-AB4B870ECE7D}" type="pres">
      <dgm:prSet presAssocID="{8609A1A7-7572-4583-8097-47347FCE8B85}" presName="parTx" presStyleLbl="revTx" presStyleIdx="0" presStyleCnt="3">
        <dgm:presLayoutVars>
          <dgm:chMax val="0"/>
          <dgm:chPref val="0"/>
        </dgm:presLayoutVars>
      </dgm:prSet>
      <dgm:spPr/>
    </dgm:pt>
    <dgm:pt modelId="{D26E3747-21C8-4363-A4EA-80BAB1438845}" type="pres">
      <dgm:prSet presAssocID="{B9B12EDA-377B-413C-99EB-08DC0E44E9E2}" presName="sibTrans" presStyleCnt="0"/>
      <dgm:spPr/>
    </dgm:pt>
    <dgm:pt modelId="{5B19802A-D3FF-4F94-B9B9-C445C7A02CF4}" type="pres">
      <dgm:prSet presAssocID="{162A4052-C3A9-4E9F-AA48-B98E6B5E6F81}" presName="compNode" presStyleCnt="0"/>
      <dgm:spPr/>
    </dgm:pt>
    <dgm:pt modelId="{3F5E12EB-0F2B-4BC4-A346-F7482933AEFA}" type="pres">
      <dgm:prSet presAssocID="{162A4052-C3A9-4E9F-AA48-B98E6B5E6F81}" presName="bgRect" presStyleLbl="bgShp" presStyleIdx="1" presStyleCnt="3"/>
      <dgm:spPr/>
    </dgm:pt>
    <dgm:pt modelId="{5644C3AF-9D73-47C1-867A-BE631BCB90D2}" type="pres">
      <dgm:prSet presAssocID="{162A4052-C3A9-4E9F-AA48-B98E6B5E6F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C34B9F66-9C04-444A-B185-2F566548D83C}" type="pres">
      <dgm:prSet presAssocID="{162A4052-C3A9-4E9F-AA48-B98E6B5E6F81}" presName="spaceRect" presStyleCnt="0"/>
      <dgm:spPr/>
    </dgm:pt>
    <dgm:pt modelId="{1629DD3B-6C85-43B4-A9BB-3FCCA30D5385}" type="pres">
      <dgm:prSet presAssocID="{162A4052-C3A9-4E9F-AA48-B98E6B5E6F81}" presName="parTx" presStyleLbl="revTx" presStyleIdx="1" presStyleCnt="3">
        <dgm:presLayoutVars>
          <dgm:chMax val="0"/>
          <dgm:chPref val="0"/>
        </dgm:presLayoutVars>
      </dgm:prSet>
      <dgm:spPr/>
    </dgm:pt>
    <dgm:pt modelId="{C1C81314-4B8B-4185-AD5E-F5D2EB86CD96}" type="pres">
      <dgm:prSet presAssocID="{C82D3DB7-9928-458C-A70C-510ABE11722C}" presName="sibTrans" presStyleCnt="0"/>
      <dgm:spPr/>
    </dgm:pt>
    <dgm:pt modelId="{DB400103-E2EE-4D9D-882F-EDA621B5B801}" type="pres">
      <dgm:prSet presAssocID="{1B7F846C-D8BE-49DB-BBB7-42D35D7FB5A2}" presName="compNode" presStyleCnt="0"/>
      <dgm:spPr/>
    </dgm:pt>
    <dgm:pt modelId="{D86ABCEE-B14A-4709-A922-0B23207F5D57}" type="pres">
      <dgm:prSet presAssocID="{1B7F846C-D8BE-49DB-BBB7-42D35D7FB5A2}" presName="bgRect" presStyleLbl="bgShp" presStyleIdx="2" presStyleCnt="3"/>
      <dgm:spPr/>
    </dgm:pt>
    <dgm:pt modelId="{4C72ACBF-34BE-414D-B9C4-F34B5F87EEB6}" type="pres">
      <dgm:prSet presAssocID="{1B7F846C-D8BE-49DB-BBB7-42D35D7FB5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1E327B82-FED0-42E8-8F28-FAC9A9548466}" type="pres">
      <dgm:prSet presAssocID="{1B7F846C-D8BE-49DB-BBB7-42D35D7FB5A2}" presName="spaceRect" presStyleCnt="0"/>
      <dgm:spPr/>
    </dgm:pt>
    <dgm:pt modelId="{6C9C67C0-73A8-4759-8E05-9CAF08B44D3A}" type="pres">
      <dgm:prSet presAssocID="{1B7F846C-D8BE-49DB-BBB7-42D35D7FB5A2}" presName="parTx" presStyleLbl="revTx" presStyleIdx="2" presStyleCnt="3">
        <dgm:presLayoutVars>
          <dgm:chMax val="0"/>
          <dgm:chPref val="0"/>
        </dgm:presLayoutVars>
      </dgm:prSet>
      <dgm:spPr/>
    </dgm:pt>
  </dgm:ptLst>
  <dgm:cxnLst>
    <dgm:cxn modelId="{3A19260D-A7DB-4E48-9D41-DBFC55DF4B4A}" srcId="{98EECA93-B964-4E56-997C-EB42AE4929B9}" destId="{162A4052-C3A9-4E9F-AA48-B98E6B5E6F81}" srcOrd="1" destOrd="0" parTransId="{2385A389-22CF-4F02-B790-0F011A8B432E}" sibTransId="{C82D3DB7-9928-458C-A70C-510ABE11722C}"/>
    <dgm:cxn modelId="{677B0147-EBC6-4604-9D09-34A6C7463EB7}" srcId="{98EECA93-B964-4E56-997C-EB42AE4929B9}" destId="{8609A1A7-7572-4583-8097-47347FCE8B85}" srcOrd="0" destOrd="0" parTransId="{552D39F6-AD79-4342-A8B7-3FDFA101C940}" sibTransId="{B9B12EDA-377B-413C-99EB-08DC0E44E9E2}"/>
    <dgm:cxn modelId="{00443C59-12AA-44D9-B1CD-4C3D5C5BA56F}" type="presOf" srcId="{8609A1A7-7572-4583-8097-47347FCE8B85}" destId="{4CCA4C25-AF32-4859-9520-AB4B870ECE7D}" srcOrd="0" destOrd="0" presId="urn:microsoft.com/office/officeart/2018/2/layout/IconVerticalSolidList"/>
    <dgm:cxn modelId="{49EF3187-671D-4BE9-B95B-58804E5F37A5}" srcId="{98EECA93-B964-4E56-997C-EB42AE4929B9}" destId="{1B7F846C-D8BE-49DB-BBB7-42D35D7FB5A2}" srcOrd="2" destOrd="0" parTransId="{0CFA59DA-13B2-452A-8288-0E2256C29AC3}" sibTransId="{302578CA-9548-4254-AA15-C411C4694A0D}"/>
    <dgm:cxn modelId="{F33689B4-CBFC-4E4A-9ACE-E9FE3A056D6B}" type="presOf" srcId="{98EECA93-B964-4E56-997C-EB42AE4929B9}" destId="{7E79F3F6-3729-465B-B19A-DA7B35D395CC}" srcOrd="0" destOrd="0" presId="urn:microsoft.com/office/officeart/2018/2/layout/IconVerticalSolidList"/>
    <dgm:cxn modelId="{42931DC7-00B6-489C-BBFD-DD27BBF809C8}" type="presOf" srcId="{1B7F846C-D8BE-49DB-BBB7-42D35D7FB5A2}" destId="{6C9C67C0-73A8-4759-8E05-9CAF08B44D3A}" srcOrd="0" destOrd="0" presId="urn:microsoft.com/office/officeart/2018/2/layout/IconVerticalSolidList"/>
    <dgm:cxn modelId="{D2DC4ACB-FAA6-40FF-BBD9-E06224991E19}" type="presOf" srcId="{162A4052-C3A9-4E9F-AA48-B98E6B5E6F81}" destId="{1629DD3B-6C85-43B4-A9BB-3FCCA30D5385}" srcOrd="0" destOrd="0" presId="urn:microsoft.com/office/officeart/2018/2/layout/IconVerticalSolidList"/>
    <dgm:cxn modelId="{3FB8EDA0-AEFC-4A74-98F6-7F407B1D3717}" type="presParOf" srcId="{7E79F3F6-3729-465B-B19A-DA7B35D395CC}" destId="{EA15B5F7-D6B7-4285-B4B7-14B30B627C41}" srcOrd="0" destOrd="0" presId="urn:microsoft.com/office/officeart/2018/2/layout/IconVerticalSolidList"/>
    <dgm:cxn modelId="{FAC79B67-9FD4-4343-B141-F299FBC39A85}" type="presParOf" srcId="{EA15B5F7-D6B7-4285-B4B7-14B30B627C41}" destId="{8DA7B775-435D-486B-9E77-1CA7202FAA55}" srcOrd="0" destOrd="0" presId="urn:microsoft.com/office/officeart/2018/2/layout/IconVerticalSolidList"/>
    <dgm:cxn modelId="{43034474-DB0E-4C12-ABA4-31159F3B63EA}" type="presParOf" srcId="{EA15B5F7-D6B7-4285-B4B7-14B30B627C41}" destId="{38EAA36A-4DEF-4C5D-BEAC-F8210E6B4667}" srcOrd="1" destOrd="0" presId="urn:microsoft.com/office/officeart/2018/2/layout/IconVerticalSolidList"/>
    <dgm:cxn modelId="{6AC39FFD-BC4F-449B-92E0-E919DD794517}" type="presParOf" srcId="{EA15B5F7-D6B7-4285-B4B7-14B30B627C41}" destId="{E904ACFC-7B0B-402C-AC07-7C7493C285BF}" srcOrd="2" destOrd="0" presId="urn:microsoft.com/office/officeart/2018/2/layout/IconVerticalSolidList"/>
    <dgm:cxn modelId="{681AF1B8-DE2A-4494-9F41-A64F65B6BDA1}" type="presParOf" srcId="{EA15B5F7-D6B7-4285-B4B7-14B30B627C41}" destId="{4CCA4C25-AF32-4859-9520-AB4B870ECE7D}" srcOrd="3" destOrd="0" presId="urn:microsoft.com/office/officeart/2018/2/layout/IconVerticalSolidList"/>
    <dgm:cxn modelId="{DB3A6C47-FCF4-4241-8743-E00D6E1A70D3}" type="presParOf" srcId="{7E79F3F6-3729-465B-B19A-DA7B35D395CC}" destId="{D26E3747-21C8-4363-A4EA-80BAB1438845}" srcOrd="1" destOrd="0" presId="urn:microsoft.com/office/officeart/2018/2/layout/IconVerticalSolidList"/>
    <dgm:cxn modelId="{DD3DC858-132E-4F3C-A74F-C7165746D442}" type="presParOf" srcId="{7E79F3F6-3729-465B-B19A-DA7B35D395CC}" destId="{5B19802A-D3FF-4F94-B9B9-C445C7A02CF4}" srcOrd="2" destOrd="0" presId="urn:microsoft.com/office/officeart/2018/2/layout/IconVerticalSolidList"/>
    <dgm:cxn modelId="{8DAC976D-A185-46C2-9EDD-948FC7DC08AA}" type="presParOf" srcId="{5B19802A-D3FF-4F94-B9B9-C445C7A02CF4}" destId="{3F5E12EB-0F2B-4BC4-A346-F7482933AEFA}" srcOrd="0" destOrd="0" presId="urn:microsoft.com/office/officeart/2018/2/layout/IconVerticalSolidList"/>
    <dgm:cxn modelId="{EB1CA767-C51F-4368-8344-2231AB5F1384}" type="presParOf" srcId="{5B19802A-D3FF-4F94-B9B9-C445C7A02CF4}" destId="{5644C3AF-9D73-47C1-867A-BE631BCB90D2}" srcOrd="1" destOrd="0" presId="urn:microsoft.com/office/officeart/2018/2/layout/IconVerticalSolidList"/>
    <dgm:cxn modelId="{CE8E622A-83BD-459F-9DF0-B3E2126DCECE}" type="presParOf" srcId="{5B19802A-D3FF-4F94-B9B9-C445C7A02CF4}" destId="{C34B9F66-9C04-444A-B185-2F566548D83C}" srcOrd="2" destOrd="0" presId="urn:microsoft.com/office/officeart/2018/2/layout/IconVerticalSolidList"/>
    <dgm:cxn modelId="{F6D84960-7C1E-42E7-BACF-63DFE541E4FA}" type="presParOf" srcId="{5B19802A-D3FF-4F94-B9B9-C445C7A02CF4}" destId="{1629DD3B-6C85-43B4-A9BB-3FCCA30D5385}" srcOrd="3" destOrd="0" presId="urn:microsoft.com/office/officeart/2018/2/layout/IconVerticalSolidList"/>
    <dgm:cxn modelId="{EF1C9090-7D7D-4710-B218-836656E3C4C3}" type="presParOf" srcId="{7E79F3F6-3729-465B-B19A-DA7B35D395CC}" destId="{C1C81314-4B8B-4185-AD5E-F5D2EB86CD96}" srcOrd="3" destOrd="0" presId="urn:microsoft.com/office/officeart/2018/2/layout/IconVerticalSolidList"/>
    <dgm:cxn modelId="{DAD30560-C41F-4DA1-932A-F5E4E9870C22}" type="presParOf" srcId="{7E79F3F6-3729-465B-B19A-DA7B35D395CC}" destId="{DB400103-E2EE-4D9D-882F-EDA621B5B801}" srcOrd="4" destOrd="0" presId="urn:microsoft.com/office/officeart/2018/2/layout/IconVerticalSolidList"/>
    <dgm:cxn modelId="{8A0D4EE8-E7ED-48D0-AC6A-302F0FC69A66}" type="presParOf" srcId="{DB400103-E2EE-4D9D-882F-EDA621B5B801}" destId="{D86ABCEE-B14A-4709-A922-0B23207F5D57}" srcOrd="0" destOrd="0" presId="urn:microsoft.com/office/officeart/2018/2/layout/IconVerticalSolidList"/>
    <dgm:cxn modelId="{C76F37FD-6781-4D6B-B577-74610095F4BF}" type="presParOf" srcId="{DB400103-E2EE-4D9D-882F-EDA621B5B801}" destId="{4C72ACBF-34BE-414D-B9C4-F34B5F87EEB6}" srcOrd="1" destOrd="0" presId="urn:microsoft.com/office/officeart/2018/2/layout/IconVerticalSolidList"/>
    <dgm:cxn modelId="{B632BB51-A0C6-498A-BCD6-2FF091DEA73E}" type="presParOf" srcId="{DB400103-E2EE-4D9D-882F-EDA621B5B801}" destId="{1E327B82-FED0-42E8-8F28-FAC9A9548466}" srcOrd="2" destOrd="0" presId="urn:microsoft.com/office/officeart/2018/2/layout/IconVerticalSolidList"/>
    <dgm:cxn modelId="{5F530935-4476-4390-AE3D-07CB3A4EE0FF}" type="presParOf" srcId="{DB400103-E2EE-4D9D-882F-EDA621B5B801}" destId="{6C9C67C0-73A8-4759-8E05-9CAF08B44D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BF48F-3D3F-41A5-8508-53C205095CB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20C8A67-2DF4-4086-8751-E657118BD880}">
      <dgm:prSet/>
      <dgm:spPr/>
      <dgm:t>
        <a:bodyPr/>
        <a:lstStyle/>
        <a:p>
          <a:r>
            <a:rPr lang="en-US"/>
            <a:t>Add static configuration?</a:t>
          </a:r>
        </a:p>
      </dgm:t>
    </dgm:pt>
    <dgm:pt modelId="{DFE9733B-4020-431B-85BE-F43972C426CF}" type="parTrans" cxnId="{8C40594C-A138-4725-865C-9FC46ACA8C83}">
      <dgm:prSet/>
      <dgm:spPr/>
      <dgm:t>
        <a:bodyPr/>
        <a:lstStyle/>
        <a:p>
          <a:endParaRPr lang="en-US"/>
        </a:p>
      </dgm:t>
    </dgm:pt>
    <dgm:pt modelId="{CF7BD50B-4782-4B62-9327-F4E2C3580059}" type="sibTrans" cxnId="{8C40594C-A138-4725-865C-9FC46ACA8C83}">
      <dgm:prSet/>
      <dgm:spPr/>
      <dgm:t>
        <a:bodyPr/>
        <a:lstStyle/>
        <a:p>
          <a:endParaRPr lang="en-US"/>
        </a:p>
      </dgm:t>
    </dgm:pt>
    <dgm:pt modelId="{1926FE67-058D-4D62-8B14-40F392C6123F}">
      <dgm:prSet/>
      <dgm:spPr/>
      <dgm:t>
        <a:bodyPr/>
        <a:lstStyle/>
        <a:p>
          <a:r>
            <a:rPr lang="en-US"/>
            <a:t>Interact with operational data and state information</a:t>
          </a:r>
        </a:p>
      </dgm:t>
    </dgm:pt>
    <dgm:pt modelId="{AC0274B3-170B-409C-A8C3-816610F380F8}" type="parTrans" cxnId="{5F409382-22EA-414B-91E8-58CCA825C4A1}">
      <dgm:prSet/>
      <dgm:spPr/>
      <dgm:t>
        <a:bodyPr/>
        <a:lstStyle/>
        <a:p>
          <a:endParaRPr lang="en-US"/>
        </a:p>
      </dgm:t>
    </dgm:pt>
    <dgm:pt modelId="{BA487598-F073-4FFD-9227-1FC3B1009EB8}" type="sibTrans" cxnId="{5F409382-22EA-414B-91E8-58CCA825C4A1}">
      <dgm:prSet/>
      <dgm:spPr/>
      <dgm:t>
        <a:bodyPr/>
        <a:lstStyle/>
        <a:p>
          <a:endParaRPr lang="en-US"/>
        </a:p>
      </dgm:t>
    </dgm:pt>
    <dgm:pt modelId="{EF8BD937-96A1-457E-8F06-63914C7A8081}">
      <dgm:prSet/>
      <dgm:spPr/>
      <dgm:t>
        <a:bodyPr/>
        <a:lstStyle/>
        <a:p>
          <a:r>
            <a:rPr lang="en-US"/>
            <a:t>Reduce man hours </a:t>
          </a:r>
        </a:p>
      </dgm:t>
    </dgm:pt>
    <dgm:pt modelId="{E09025A0-42A4-428E-B8D8-02182F4576E1}" type="parTrans" cxnId="{8CD4F293-0478-47BC-A8FE-910C93BB5770}">
      <dgm:prSet/>
      <dgm:spPr/>
      <dgm:t>
        <a:bodyPr/>
        <a:lstStyle/>
        <a:p>
          <a:endParaRPr lang="en-US"/>
        </a:p>
      </dgm:t>
    </dgm:pt>
    <dgm:pt modelId="{BBA1040E-62E0-40D1-841B-141338811DBF}" type="sibTrans" cxnId="{8CD4F293-0478-47BC-A8FE-910C93BB5770}">
      <dgm:prSet/>
      <dgm:spPr/>
      <dgm:t>
        <a:bodyPr/>
        <a:lstStyle/>
        <a:p>
          <a:endParaRPr lang="en-US"/>
        </a:p>
      </dgm:t>
    </dgm:pt>
    <dgm:pt modelId="{3078823C-37D9-445A-BFC8-7EF99AA9D93B}">
      <dgm:prSet/>
      <dgm:spPr/>
      <dgm:t>
        <a:bodyPr/>
        <a:lstStyle/>
        <a:p>
          <a:r>
            <a:rPr lang="en-US"/>
            <a:t>Reduce human errors </a:t>
          </a:r>
        </a:p>
      </dgm:t>
    </dgm:pt>
    <dgm:pt modelId="{72E6743D-61F5-4A3B-A251-B5A47A2EA350}" type="parTrans" cxnId="{66CADFCC-A2C8-4ED6-B823-8FD6952230E9}">
      <dgm:prSet/>
      <dgm:spPr/>
      <dgm:t>
        <a:bodyPr/>
        <a:lstStyle/>
        <a:p>
          <a:endParaRPr lang="en-US"/>
        </a:p>
      </dgm:t>
    </dgm:pt>
    <dgm:pt modelId="{5D866AF0-1325-4B45-A693-B94C69B94EAD}" type="sibTrans" cxnId="{66CADFCC-A2C8-4ED6-B823-8FD6952230E9}">
      <dgm:prSet/>
      <dgm:spPr/>
      <dgm:t>
        <a:bodyPr/>
        <a:lstStyle/>
        <a:p>
          <a:endParaRPr lang="en-US"/>
        </a:p>
      </dgm:t>
    </dgm:pt>
    <dgm:pt modelId="{A811C5E8-E1FC-42F1-8083-7C113A527E13}">
      <dgm:prSet/>
      <dgm:spPr/>
      <dgm:t>
        <a:bodyPr/>
        <a:lstStyle/>
        <a:p>
          <a:r>
            <a:rPr lang="en-US"/>
            <a:t>Customization</a:t>
          </a:r>
        </a:p>
      </dgm:t>
    </dgm:pt>
    <dgm:pt modelId="{B33AC764-95EB-49CE-8D33-B8A0801075EB}" type="parTrans" cxnId="{FA131408-85AF-45EE-9DFC-AC562A3CFB1A}">
      <dgm:prSet/>
      <dgm:spPr/>
      <dgm:t>
        <a:bodyPr/>
        <a:lstStyle/>
        <a:p>
          <a:endParaRPr lang="en-US"/>
        </a:p>
      </dgm:t>
    </dgm:pt>
    <dgm:pt modelId="{117A6392-4A57-49D9-850B-5E0B727493F1}" type="sibTrans" cxnId="{FA131408-85AF-45EE-9DFC-AC562A3CFB1A}">
      <dgm:prSet/>
      <dgm:spPr/>
      <dgm:t>
        <a:bodyPr/>
        <a:lstStyle/>
        <a:p>
          <a:endParaRPr lang="en-US"/>
        </a:p>
      </dgm:t>
    </dgm:pt>
    <dgm:pt modelId="{C32716A3-24C3-472B-B8DB-2748A31C6813}">
      <dgm:prSet/>
      <dgm:spPr/>
      <dgm:t>
        <a:bodyPr/>
        <a:lstStyle/>
        <a:p>
          <a:r>
            <a:rPr lang="en-US"/>
            <a:t>Smart Network!</a:t>
          </a:r>
        </a:p>
      </dgm:t>
    </dgm:pt>
    <dgm:pt modelId="{5F772448-DC24-4210-B170-9402109FAC0C}" type="parTrans" cxnId="{B03AC1AD-7593-43CF-B44E-736DBE648A8D}">
      <dgm:prSet/>
      <dgm:spPr/>
      <dgm:t>
        <a:bodyPr/>
        <a:lstStyle/>
        <a:p>
          <a:endParaRPr lang="en-US"/>
        </a:p>
      </dgm:t>
    </dgm:pt>
    <dgm:pt modelId="{AC905255-0992-4E78-A76C-FBE02DA01A0D}" type="sibTrans" cxnId="{B03AC1AD-7593-43CF-B44E-736DBE648A8D}">
      <dgm:prSet/>
      <dgm:spPr/>
      <dgm:t>
        <a:bodyPr/>
        <a:lstStyle/>
        <a:p>
          <a:endParaRPr lang="en-US"/>
        </a:p>
      </dgm:t>
    </dgm:pt>
    <dgm:pt modelId="{FBA226D4-E473-A543-878C-638FE373B330}" type="pres">
      <dgm:prSet presAssocID="{792BF48F-3D3F-41A5-8508-53C205095CB5}" presName="linear" presStyleCnt="0">
        <dgm:presLayoutVars>
          <dgm:animLvl val="lvl"/>
          <dgm:resizeHandles val="exact"/>
        </dgm:presLayoutVars>
      </dgm:prSet>
      <dgm:spPr/>
    </dgm:pt>
    <dgm:pt modelId="{C8AF3F70-C885-4048-A422-7605DE315DA0}" type="pres">
      <dgm:prSet presAssocID="{120C8A67-2DF4-4086-8751-E657118BD880}" presName="parentText" presStyleLbl="node1" presStyleIdx="0" presStyleCnt="6">
        <dgm:presLayoutVars>
          <dgm:chMax val="0"/>
          <dgm:bulletEnabled val="1"/>
        </dgm:presLayoutVars>
      </dgm:prSet>
      <dgm:spPr/>
    </dgm:pt>
    <dgm:pt modelId="{C2BE5DE0-B27B-A349-ACE5-9579B4E6C557}" type="pres">
      <dgm:prSet presAssocID="{CF7BD50B-4782-4B62-9327-F4E2C3580059}" presName="spacer" presStyleCnt="0"/>
      <dgm:spPr/>
    </dgm:pt>
    <dgm:pt modelId="{F13531E6-5B93-884E-ADED-853E5BD1BE0E}" type="pres">
      <dgm:prSet presAssocID="{1926FE67-058D-4D62-8B14-40F392C6123F}" presName="parentText" presStyleLbl="node1" presStyleIdx="1" presStyleCnt="6">
        <dgm:presLayoutVars>
          <dgm:chMax val="0"/>
          <dgm:bulletEnabled val="1"/>
        </dgm:presLayoutVars>
      </dgm:prSet>
      <dgm:spPr/>
    </dgm:pt>
    <dgm:pt modelId="{6071D066-DD17-8446-9BD2-76FB3D5ED3F4}" type="pres">
      <dgm:prSet presAssocID="{BA487598-F073-4FFD-9227-1FC3B1009EB8}" presName="spacer" presStyleCnt="0"/>
      <dgm:spPr/>
    </dgm:pt>
    <dgm:pt modelId="{AA69FB3F-4FB3-4E47-A3DF-BE9C2F6BB970}" type="pres">
      <dgm:prSet presAssocID="{EF8BD937-96A1-457E-8F06-63914C7A8081}" presName="parentText" presStyleLbl="node1" presStyleIdx="2" presStyleCnt="6">
        <dgm:presLayoutVars>
          <dgm:chMax val="0"/>
          <dgm:bulletEnabled val="1"/>
        </dgm:presLayoutVars>
      </dgm:prSet>
      <dgm:spPr/>
    </dgm:pt>
    <dgm:pt modelId="{6BF37C4D-8AC0-8A47-9F3D-FC9074F749FF}" type="pres">
      <dgm:prSet presAssocID="{BBA1040E-62E0-40D1-841B-141338811DBF}" presName="spacer" presStyleCnt="0"/>
      <dgm:spPr/>
    </dgm:pt>
    <dgm:pt modelId="{033A0D59-23AC-1F4F-AC65-8B9C60930BEF}" type="pres">
      <dgm:prSet presAssocID="{3078823C-37D9-445A-BFC8-7EF99AA9D93B}" presName="parentText" presStyleLbl="node1" presStyleIdx="3" presStyleCnt="6">
        <dgm:presLayoutVars>
          <dgm:chMax val="0"/>
          <dgm:bulletEnabled val="1"/>
        </dgm:presLayoutVars>
      </dgm:prSet>
      <dgm:spPr/>
    </dgm:pt>
    <dgm:pt modelId="{9126486F-5A34-6C4B-9110-FB1DC2E3E7EA}" type="pres">
      <dgm:prSet presAssocID="{5D866AF0-1325-4B45-A693-B94C69B94EAD}" presName="spacer" presStyleCnt="0"/>
      <dgm:spPr/>
    </dgm:pt>
    <dgm:pt modelId="{380465C8-CAE2-9748-B4C3-812B82938A79}" type="pres">
      <dgm:prSet presAssocID="{A811C5E8-E1FC-42F1-8083-7C113A527E13}" presName="parentText" presStyleLbl="node1" presStyleIdx="4" presStyleCnt="6">
        <dgm:presLayoutVars>
          <dgm:chMax val="0"/>
          <dgm:bulletEnabled val="1"/>
        </dgm:presLayoutVars>
      </dgm:prSet>
      <dgm:spPr/>
    </dgm:pt>
    <dgm:pt modelId="{879E3A30-6F24-0047-9577-873383338E40}" type="pres">
      <dgm:prSet presAssocID="{117A6392-4A57-49D9-850B-5E0B727493F1}" presName="spacer" presStyleCnt="0"/>
      <dgm:spPr/>
    </dgm:pt>
    <dgm:pt modelId="{7F278404-5BBF-AB48-BF21-CD5975440FBF}" type="pres">
      <dgm:prSet presAssocID="{C32716A3-24C3-472B-B8DB-2748A31C6813}" presName="parentText" presStyleLbl="node1" presStyleIdx="5" presStyleCnt="6">
        <dgm:presLayoutVars>
          <dgm:chMax val="0"/>
          <dgm:bulletEnabled val="1"/>
        </dgm:presLayoutVars>
      </dgm:prSet>
      <dgm:spPr/>
    </dgm:pt>
  </dgm:ptLst>
  <dgm:cxnLst>
    <dgm:cxn modelId="{FA131408-85AF-45EE-9DFC-AC562A3CFB1A}" srcId="{792BF48F-3D3F-41A5-8508-53C205095CB5}" destId="{A811C5E8-E1FC-42F1-8083-7C113A527E13}" srcOrd="4" destOrd="0" parTransId="{B33AC764-95EB-49CE-8D33-B8A0801075EB}" sibTransId="{117A6392-4A57-49D9-850B-5E0B727493F1}"/>
    <dgm:cxn modelId="{F32B972A-00C2-A546-B90B-C21386F71173}" type="presOf" srcId="{792BF48F-3D3F-41A5-8508-53C205095CB5}" destId="{FBA226D4-E473-A543-878C-638FE373B330}" srcOrd="0" destOrd="0" presId="urn:microsoft.com/office/officeart/2005/8/layout/vList2"/>
    <dgm:cxn modelId="{8C40594C-A138-4725-865C-9FC46ACA8C83}" srcId="{792BF48F-3D3F-41A5-8508-53C205095CB5}" destId="{120C8A67-2DF4-4086-8751-E657118BD880}" srcOrd="0" destOrd="0" parTransId="{DFE9733B-4020-431B-85BE-F43972C426CF}" sibTransId="{CF7BD50B-4782-4B62-9327-F4E2C3580059}"/>
    <dgm:cxn modelId="{DA041D5E-87F8-A647-B1CC-77DD9318DD09}" type="presOf" srcId="{A811C5E8-E1FC-42F1-8083-7C113A527E13}" destId="{380465C8-CAE2-9748-B4C3-812B82938A79}" srcOrd="0" destOrd="0" presId="urn:microsoft.com/office/officeart/2005/8/layout/vList2"/>
    <dgm:cxn modelId="{0EB5A973-B6F1-D942-8079-71E5DF49F9A2}" type="presOf" srcId="{1926FE67-058D-4D62-8B14-40F392C6123F}" destId="{F13531E6-5B93-884E-ADED-853E5BD1BE0E}" srcOrd="0" destOrd="0" presId="urn:microsoft.com/office/officeart/2005/8/layout/vList2"/>
    <dgm:cxn modelId="{5F409382-22EA-414B-91E8-58CCA825C4A1}" srcId="{792BF48F-3D3F-41A5-8508-53C205095CB5}" destId="{1926FE67-058D-4D62-8B14-40F392C6123F}" srcOrd="1" destOrd="0" parTransId="{AC0274B3-170B-409C-A8C3-816610F380F8}" sibTransId="{BA487598-F073-4FFD-9227-1FC3B1009EB8}"/>
    <dgm:cxn modelId="{8CD4F293-0478-47BC-A8FE-910C93BB5770}" srcId="{792BF48F-3D3F-41A5-8508-53C205095CB5}" destId="{EF8BD937-96A1-457E-8F06-63914C7A8081}" srcOrd="2" destOrd="0" parTransId="{E09025A0-42A4-428E-B8D8-02182F4576E1}" sibTransId="{BBA1040E-62E0-40D1-841B-141338811DBF}"/>
    <dgm:cxn modelId="{C3590397-7ADD-CF41-A5B4-34A656C72939}" type="presOf" srcId="{3078823C-37D9-445A-BFC8-7EF99AA9D93B}" destId="{033A0D59-23AC-1F4F-AC65-8B9C60930BEF}" srcOrd="0" destOrd="0" presId="urn:microsoft.com/office/officeart/2005/8/layout/vList2"/>
    <dgm:cxn modelId="{B03AC1AD-7593-43CF-B44E-736DBE648A8D}" srcId="{792BF48F-3D3F-41A5-8508-53C205095CB5}" destId="{C32716A3-24C3-472B-B8DB-2748A31C6813}" srcOrd="5" destOrd="0" parTransId="{5F772448-DC24-4210-B170-9402109FAC0C}" sibTransId="{AC905255-0992-4E78-A76C-FBE02DA01A0D}"/>
    <dgm:cxn modelId="{22C44EB4-BC95-A549-89C3-63B04970BD83}" type="presOf" srcId="{EF8BD937-96A1-457E-8F06-63914C7A8081}" destId="{AA69FB3F-4FB3-4E47-A3DF-BE9C2F6BB970}" srcOrd="0" destOrd="0" presId="urn:microsoft.com/office/officeart/2005/8/layout/vList2"/>
    <dgm:cxn modelId="{7D0E39BD-A069-A04E-BDE4-66CAC723A8AF}" type="presOf" srcId="{C32716A3-24C3-472B-B8DB-2748A31C6813}" destId="{7F278404-5BBF-AB48-BF21-CD5975440FBF}" srcOrd="0" destOrd="0" presId="urn:microsoft.com/office/officeart/2005/8/layout/vList2"/>
    <dgm:cxn modelId="{66CADFCC-A2C8-4ED6-B823-8FD6952230E9}" srcId="{792BF48F-3D3F-41A5-8508-53C205095CB5}" destId="{3078823C-37D9-445A-BFC8-7EF99AA9D93B}" srcOrd="3" destOrd="0" parTransId="{72E6743D-61F5-4A3B-A251-B5A47A2EA350}" sibTransId="{5D866AF0-1325-4B45-A693-B94C69B94EAD}"/>
    <dgm:cxn modelId="{7B7C3EED-E79B-1F43-A743-F4E7DE3C37AE}" type="presOf" srcId="{120C8A67-2DF4-4086-8751-E657118BD880}" destId="{C8AF3F70-C885-4048-A422-7605DE315DA0}" srcOrd="0" destOrd="0" presId="urn:microsoft.com/office/officeart/2005/8/layout/vList2"/>
    <dgm:cxn modelId="{9D3755AD-B118-CA4F-A3C0-820088AB6080}" type="presParOf" srcId="{FBA226D4-E473-A543-878C-638FE373B330}" destId="{C8AF3F70-C885-4048-A422-7605DE315DA0}" srcOrd="0" destOrd="0" presId="urn:microsoft.com/office/officeart/2005/8/layout/vList2"/>
    <dgm:cxn modelId="{B78FC204-77B1-CB4B-8DBF-2E7F4AE2A756}" type="presParOf" srcId="{FBA226D4-E473-A543-878C-638FE373B330}" destId="{C2BE5DE0-B27B-A349-ACE5-9579B4E6C557}" srcOrd="1" destOrd="0" presId="urn:microsoft.com/office/officeart/2005/8/layout/vList2"/>
    <dgm:cxn modelId="{0B8E8C8C-71DB-784E-A42A-96FA754BFBE1}" type="presParOf" srcId="{FBA226D4-E473-A543-878C-638FE373B330}" destId="{F13531E6-5B93-884E-ADED-853E5BD1BE0E}" srcOrd="2" destOrd="0" presId="urn:microsoft.com/office/officeart/2005/8/layout/vList2"/>
    <dgm:cxn modelId="{D8C61FF5-3D18-2A45-A436-8030744E2B55}" type="presParOf" srcId="{FBA226D4-E473-A543-878C-638FE373B330}" destId="{6071D066-DD17-8446-9BD2-76FB3D5ED3F4}" srcOrd="3" destOrd="0" presId="urn:microsoft.com/office/officeart/2005/8/layout/vList2"/>
    <dgm:cxn modelId="{4F00B6F1-9757-0F41-8CDA-9B0C99829571}" type="presParOf" srcId="{FBA226D4-E473-A543-878C-638FE373B330}" destId="{AA69FB3F-4FB3-4E47-A3DF-BE9C2F6BB970}" srcOrd="4" destOrd="0" presId="urn:microsoft.com/office/officeart/2005/8/layout/vList2"/>
    <dgm:cxn modelId="{100BF4D8-2C12-CE40-8026-3C5CA02462CB}" type="presParOf" srcId="{FBA226D4-E473-A543-878C-638FE373B330}" destId="{6BF37C4D-8AC0-8A47-9F3D-FC9074F749FF}" srcOrd="5" destOrd="0" presId="urn:microsoft.com/office/officeart/2005/8/layout/vList2"/>
    <dgm:cxn modelId="{E0F8873D-D278-6D43-BECD-364B03F56A4C}" type="presParOf" srcId="{FBA226D4-E473-A543-878C-638FE373B330}" destId="{033A0D59-23AC-1F4F-AC65-8B9C60930BEF}" srcOrd="6" destOrd="0" presId="urn:microsoft.com/office/officeart/2005/8/layout/vList2"/>
    <dgm:cxn modelId="{CE783327-DD52-204B-B120-8052FAED4CDB}" type="presParOf" srcId="{FBA226D4-E473-A543-878C-638FE373B330}" destId="{9126486F-5A34-6C4B-9110-FB1DC2E3E7EA}" srcOrd="7" destOrd="0" presId="urn:microsoft.com/office/officeart/2005/8/layout/vList2"/>
    <dgm:cxn modelId="{841085A3-24E3-2744-B0A4-EAE372000A58}" type="presParOf" srcId="{FBA226D4-E473-A543-878C-638FE373B330}" destId="{380465C8-CAE2-9748-B4C3-812B82938A79}" srcOrd="8" destOrd="0" presId="urn:microsoft.com/office/officeart/2005/8/layout/vList2"/>
    <dgm:cxn modelId="{A7C96A24-F067-294F-A1C4-D9C6915FDF07}" type="presParOf" srcId="{FBA226D4-E473-A543-878C-638FE373B330}" destId="{879E3A30-6F24-0047-9577-873383338E40}" srcOrd="9" destOrd="0" presId="urn:microsoft.com/office/officeart/2005/8/layout/vList2"/>
    <dgm:cxn modelId="{5C691D19-7CF6-A243-8B32-AE95F4663C02}" type="presParOf" srcId="{FBA226D4-E473-A543-878C-638FE373B330}" destId="{7F278404-5BBF-AB48-BF21-CD5975440FB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940843-7915-4ECA-BB5C-5519CC30966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7F8E928-D66C-4130-8221-8B516AD9668A}">
      <dgm:prSet/>
      <dgm:spPr/>
      <dgm:t>
        <a:bodyPr/>
        <a:lstStyle/>
        <a:p>
          <a:r>
            <a:rPr lang="en-US"/>
            <a:t>Cost to deploy and maintain the network is more than the cost of the equipment</a:t>
          </a:r>
        </a:p>
      </dgm:t>
    </dgm:pt>
    <dgm:pt modelId="{D378C04B-EADC-4C27-8D01-0C2947EF0A54}" type="parTrans" cxnId="{CD99FA7D-E2C4-41FA-B08A-448118ECEB4A}">
      <dgm:prSet/>
      <dgm:spPr/>
      <dgm:t>
        <a:bodyPr/>
        <a:lstStyle/>
        <a:p>
          <a:endParaRPr lang="en-US"/>
        </a:p>
      </dgm:t>
    </dgm:pt>
    <dgm:pt modelId="{05A9FFE3-EA54-48EC-843E-DE78054F2D98}" type="sibTrans" cxnId="{CD99FA7D-E2C4-41FA-B08A-448118ECEB4A}">
      <dgm:prSet/>
      <dgm:spPr/>
      <dgm:t>
        <a:bodyPr/>
        <a:lstStyle/>
        <a:p>
          <a:endParaRPr lang="en-US"/>
        </a:p>
      </dgm:t>
    </dgm:pt>
    <dgm:pt modelId="{D8AE1FFE-79DC-4A65-AC94-6F00C171DEB3}">
      <dgm:prSet/>
      <dgm:spPr/>
      <dgm:t>
        <a:bodyPr/>
        <a:lstStyle/>
        <a:p>
          <a:r>
            <a:rPr lang="en-US"/>
            <a:t>Using CLI for configuration by using pre-written and test scripts</a:t>
          </a:r>
        </a:p>
      </dgm:t>
    </dgm:pt>
    <dgm:pt modelId="{7C1A4A1A-68B8-4F22-A1CE-BFD905D556A3}" type="parTrans" cxnId="{51ED275D-DE1C-4A6C-A31D-262472427837}">
      <dgm:prSet/>
      <dgm:spPr/>
      <dgm:t>
        <a:bodyPr/>
        <a:lstStyle/>
        <a:p>
          <a:endParaRPr lang="en-US"/>
        </a:p>
      </dgm:t>
    </dgm:pt>
    <dgm:pt modelId="{CA8B44C1-AE74-4BE4-A7F1-39A3BE20923C}" type="sibTrans" cxnId="{51ED275D-DE1C-4A6C-A31D-262472427837}">
      <dgm:prSet/>
      <dgm:spPr/>
      <dgm:t>
        <a:bodyPr/>
        <a:lstStyle/>
        <a:p>
          <a:endParaRPr lang="en-US"/>
        </a:p>
      </dgm:t>
    </dgm:pt>
    <dgm:pt modelId="{F97BCEC1-8E9D-4ACF-8CBA-5F25FBA06BD8}">
      <dgm:prSet/>
      <dgm:spPr/>
      <dgm:t>
        <a:bodyPr/>
        <a:lstStyle/>
        <a:p>
          <a:r>
            <a:rPr lang="en-US"/>
            <a:t>Eliminate pilot errors</a:t>
          </a:r>
        </a:p>
      </dgm:t>
    </dgm:pt>
    <dgm:pt modelId="{D514E81B-4C71-4FD0-AA8F-CA81FCDBE35F}" type="parTrans" cxnId="{3DBD55C6-BC76-42AB-A3CF-D6DCA393F5C4}">
      <dgm:prSet/>
      <dgm:spPr/>
      <dgm:t>
        <a:bodyPr/>
        <a:lstStyle/>
        <a:p>
          <a:endParaRPr lang="en-US"/>
        </a:p>
      </dgm:t>
    </dgm:pt>
    <dgm:pt modelId="{C8CF143E-02A3-4DCA-9441-1165E60C8F06}" type="sibTrans" cxnId="{3DBD55C6-BC76-42AB-A3CF-D6DCA393F5C4}">
      <dgm:prSet/>
      <dgm:spPr/>
      <dgm:t>
        <a:bodyPr/>
        <a:lstStyle/>
        <a:p>
          <a:endParaRPr lang="en-US"/>
        </a:p>
      </dgm:t>
    </dgm:pt>
    <dgm:pt modelId="{727936AC-D1CB-470D-BDAF-A8E1443533D3}">
      <dgm:prSet/>
      <dgm:spPr/>
      <dgm:t>
        <a:bodyPr/>
        <a:lstStyle/>
        <a:p>
          <a:r>
            <a:rPr lang="en-US"/>
            <a:t>Explore concept we study like OpenFlow, SDN, and Open vSwitch</a:t>
          </a:r>
        </a:p>
      </dgm:t>
    </dgm:pt>
    <dgm:pt modelId="{8B12349C-394C-413F-B7D8-3D40E1D683AC}" type="parTrans" cxnId="{981D933F-9E6B-43A8-8108-E6EE74DCAAC4}">
      <dgm:prSet/>
      <dgm:spPr/>
      <dgm:t>
        <a:bodyPr/>
        <a:lstStyle/>
        <a:p>
          <a:endParaRPr lang="en-US"/>
        </a:p>
      </dgm:t>
    </dgm:pt>
    <dgm:pt modelId="{FD916178-C3F0-4840-87BA-99C053A1C138}" type="sibTrans" cxnId="{981D933F-9E6B-43A8-8108-E6EE74DCAAC4}">
      <dgm:prSet/>
      <dgm:spPr/>
      <dgm:t>
        <a:bodyPr/>
        <a:lstStyle/>
        <a:p>
          <a:endParaRPr lang="en-US"/>
        </a:p>
      </dgm:t>
    </dgm:pt>
    <dgm:pt modelId="{3250F40E-459A-4E6A-882E-C8EF98B367BF}">
      <dgm:prSet/>
      <dgm:spPr/>
      <dgm:t>
        <a:bodyPr/>
        <a:lstStyle/>
        <a:p>
          <a:r>
            <a:rPr lang="en-US"/>
            <a:t>Logically centralized intelligence and control </a:t>
          </a:r>
        </a:p>
      </dgm:t>
    </dgm:pt>
    <dgm:pt modelId="{EC201D0D-3853-4918-883B-9B96B1A07734}" type="parTrans" cxnId="{CCB45EF0-D670-4200-AC2C-72EC7C0CD64E}">
      <dgm:prSet/>
      <dgm:spPr/>
      <dgm:t>
        <a:bodyPr/>
        <a:lstStyle/>
        <a:p>
          <a:endParaRPr lang="en-US"/>
        </a:p>
      </dgm:t>
    </dgm:pt>
    <dgm:pt modelId="{5D3B3300-9D19-4F45-BAA2-33CF63E31A62}" type="sibTrans" cxnId="{CCB45EF0-D670-4200-AC2C-72EC7C0CD64E}">
      <dgm:prSet/>
      <dgm:spPr/>
      <dgm:t>
        <a:bodyPr/>
        <a:lstStyle/>
        <a:p>
          <a:endParaRPr lang="en-US"/>
        </a:p>
      </dgm:t>
    </dgm:pt>
    <dgm:pt modelId="{26760297-9935-4AC3-9CD2-F6D53F5E5C1D}">
      <dgm:prSet/>
      <dgm:spPr/>
      <dgm:t>
        <a:bodyPr/>
        <a:lstStyle/>
        <a:p>
          <a:r>
            <a:rPr lang="en-US"/>
            <a:t>Dynamically examining traffic flowing </a:t>
          </a:r>
        </a:p>
      </dgm:t>
    </dgm:pt>
    <dgm:pt modelId="{FC076DEE-D1EF-4E3F-9976-1089FCABDE06}" type="parTrans" cxnId="{C85D3458-5E81-44A1-8AA6-5138C9E1F8F1}">
      <dgm:prSet/>
      <dgm:spPr/>
      <dgm:t>
        <a:bodyPr/>
        <a:lstStyle/>
        <a:p>
          <a:endParaRPr lang="en-US"/>
        </a:p>
      </dgm:t>
    </dgm:pt>
    <dgm:pt modelId="{DD0FFBED-4D68-4D3E-B5A1-170942C59A96}" type="sibTrans" cxnId="{C85D3458-5E81-44A1-8AA6-5138C9E1F8F1}">
      <dgm:prSet/>
      <dgm:spPr/>
      <dgm:t>
        <a:bodyPr/>
        <a:lstStyle/>
        <a:p>
          <a:endParaRPr lang="en-US"/>
        </a:p>
      </dgm:t>
    </dgm:pt>
    <dgm:pt modelId="{205B7C86-1C1F-46D6-9E81-D581FD9A4CD9}">
      <dgm:prSet/>
      <dgm:spPr/>
      <dgm:t>
        <a:bodyPr/>
        <a:lstStyle/>
        <a:p>
          <a:r>
            <a:rPr lang="en-US"/>
            <a:t>Enabling individual applications to directly program the network to acquired the resources they need to optimize performance </a:t>
          </a:r>
        </a:p>
      </dgm:t>
    </dgm:pt>
    <dgm:pt modelId="{FE26D552-8029-4F2C-B6BB-FCFAB916AFBA}" type="parTrans" cxnId="{317F5105-F53D-4343-97F8-B7B563C75C17}">
      <dgm:prSet/>
      <dgm:spPr/>
      <dgm:t>
        <a:bodyPr/>
        <a:lstStyle/>
        <a:p>
          <a:endParaRPr lang="en-US"/>
        </a:p>
      </dgm:t>
    </dgm:pt>
    <dgm:pt modelId="{622D10B4-E363-4509-89C5-5CB0F29A4761}" type="sibTrans" cxnId="{317F5105-F53D-4343-97F8-B7B563C75C17}">
      <dgm:prSet/>
      <dgm:spPr/>
      <dgm:t>
        <a:bodyPr/>
        <a:lstStyle/>
        <a:p>
          <a:endParaRPr lang="en-US"/>
        </a:p>
      </dgm:t>
    </dgm:pt>
    <dgm:pt modelId="{8B89A281-FA31-4BE2-890B-016A5D224AA6}" type="pres">
      <dgm:prSet presAssocID="{8E940843-7915-4ECA-BB5C-5519CC30966D}" presName="root" presStyleCnt="0">
        <dgm:presLayoutVars>
          <dgm:dir/>
          <dgm:resizeHandles val="exact"/>
        </dgm:presLayoutVars>
      </dgm:prSet>
      <dgm:spPr/>
    </dgm:pt>
    <dgm:pt modelId="{377DED72-98A7-406C-85A6-183073F4345A}" type="pres">
      <dgm:prSet presAssocID="{D7F8E928-D66C-4130-8221-8B516AD9668A}" presName="compNode" presStyleCnt="0"/>
      <dgm:spPr/>
    </dgm:pt>
    <dgm:pt modelId="{3BCC956F-B78E-4618-B0E5-071CB4B96DFF}" type="pres">
      <dgm:prSet presAssocID="{D7F8E928-D66C-4130-8221-8B516AD9668A}" presName="bgRect" presStyleLbl="bgShp" presStyleIdx="0" presStyleCnt="7"/>
      <dgm:spPr/>
    </dgm:pt>
    <dgm:pt modelId="{20D1F8E9-1282-497A-98F4-2ADC9CD1D33B}" type="pres">
      <dgm:prSet presAssocID="{D7F8E928-D66C-4130-8221-8B516AD9668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40582E61-20B5-4BB0-99B8-4CE6E0772F85}" type="pres">
      <dgm:prSet presAssocID="{D7F8E928-D66C-4130-8221-8B516AD9668A}" presName="spaceRect" presStyleCnt="0"/>
      <dgm:spPr/>
    </dgm:pt>
    <dgm:pt modelId="{6208FEFC-B595-404D-A51D-4ADBD8858F48}" type="pres">
      <dgm:prSet presAssocID="{D7F8E928-D66C-4130-8221-8B516AD9668A}" presName="parTx" presStyleLbl="revTx" presStyleIdx="0" presStyleCnt="7">
        <dgm:presLayoutVars>
          <dgm:chMax val="0"/>
          <dgm:chPref val="0"/>
        </dgm:presLayoutVars>
      </dgm:prSet>
      <dgm:spPr/>
    </dgm:pt>
    <dgm:pt modelId="{0A2D26D5-174A-432C-A6DA-BCB24B93976B}" type="pres">
      <dgm:prSet presAssocID="{05A9FFE3-EA54-48EC-843E-DE78054F2D98}" presName="sibTrans" presStyleCnt="0"/>
      <dgm:spPr/>
    </dgm:pt>
    <dgm:pt modelId="{031E4386-2F6C-4099-B5E6-290F13D53800}" type="pres">
      <dgm:prSet presAssocID="{D8AE1FFE-79DC-4A65-AC94-6F00C171DEB3}" presName="compNode" presStyleCnt="0"/>
      <dgm:spPr/>
    </dgm:pt>
    <dgm:pt modelId="{D13A53EF-CCC7-4A7D-BC56-9C62CA9D325C}" type="pres">
      <dgm:prSet presAssocID="{D8AE1FFE-79DC-4A65-AC94-6F00C171DEB3}" presName="bgRect" presStyleLbl="bgShp" presStyleIdx="1" presStyleCnt="7"/>
      <dgm:spPr/>
    </dgm:pt>
    <dgm:pt modelId="{321F14C2-9C70-427D-B28A-95834FB460E5}" type="pres">
      <dgm:prSet presAssocID="{D8AE1FFE-79DC-4A65-AC94-6F00C171DEB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E7FA5574-B1E3-48C3-BF87-6AA054A37E2D}" type="pres">
      <dgm:prSet presAssocID="{D8AE1FFE-79DC-4A65-AC94-6F00C171DEB3}" presName="spaceRect" presStyleCnt="0"/>
      <dgm:spPr/>
    </dgm:pt>
    <dgm:pt modelId="{A003A52F-D4ED-49AF-9227-F5DED62E845C}" type="pres">
      <dgm:prSet presAssocID="{D8AE1FFE-79DC-4A65-AC94-6F00C171DEB3}" presName="parTx" presStyleLbl="revTx" presStyleIdx="1" presStyleCnt="7">
        <dgm:presLayoutVars>
          <dgm:chMax val="0"/>
          <dgm:chPref val="0"/>
        </dgm:presLayoutVars>
      </dgm:prSet>
      <dgm:spPr/>
    </dgm:pt>
    <dgm:pt modelId="{B4F9681D-8348-4F23-AE0E-5EF694EE72C5}" type="pres">
      <dgm:prSet presAssocID="{CA8B44C1-AE74-4BE4-A7F1-39A3BE20923C}" presName="sibTrans" presStyleCnt="0"/>
      <dgm:spPr/>
    </dgm:pt>
    <dgm:pt modelId="{BE0A8704-6926-4707-A8C2-9525A3E17B50}" type="pres">
      <dgm:prSet presAssocID="{F97BCEC1-8E9D-4ACF-8CBA-5F25FBA06BD8}" presName="compNode" presStyleCnt="0"/>
      <dgm:spPr/>
    </dgm:pt>
    <dgm:pt modelId="{95FE3126-BFE1-470C-B560-0F29CC1FE773}" type="pres">
      <dgm:prSet presAssocID="{F97BCEC1-8E9D-4ACF-8CBA-5F25FBA06BD8}" presName="bgRect" presStyleLbl="bgShp" presStyleIdx="2" presStyleCnt="7"/>
      <dgm:spPr/>
    </dgm:pt>
    <dgm:pt modelId="{74DE82AA-15A1-49B1-8EB9-0B593F03F9F7}" type="pres">
      <dgm:prSet presAssocID="{F97BCEC1-8E9D-4ACF-8CBA-5F25FBA06BD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36CDED9-06A2-480A-8B89-1E7FA213634A}" type="pres">
      <dgm:prSet presAssocID="{F97BCEC1-8E9D-4ACF-8CBA-5F25FBA06BD8}" presName="spaceRect" presStyleCnt="0"/>
      <dgm:spPr/>
    </dgm:pt>
    <dgm:pt modelId="{7E85F12D-24CA-418E-8BAF-7E72208F954C}" type="pres">
      <dgm:prSet presAssocID="{F97BCEC1-8E9D-4ACF-8CBA-5F25FBA06BD8}" presName="parTx" presStyleLbl="revTx" presStyleIdx="2" presStyleCnt="7">
        <dgm:presLayoutVars>
          <dgm:chMax val="0"/>
          <dgm:chPref val="0"/>
        </dgm:presLayoutVars>
      </dgm:prSet>
      <dgm:spPr/>
    </dgm:pt>
    <dgm:pt modelId="{DE06CC5F-9AFA-4162-982F-AEF4246E27A9}" type="pres">
      <dgm:prSet presAssocID="{C8CF143E-02A3-4DCA-9441-1165E60C8F06}" presName="sibTrans" presStyleCnt="0"/>
      <dgm:spPr/>
    </dgm:pt>
    <dgm:pt modelId="{EADC5435-65C0-4F6F-A788-6B605A9827A7}" type="pres">
      <dgm:prSet presAssocID="{727936AC-D1CB-470D-BDAF-A8E1443533D3}" presName="compNode" presStyleCnt="0"/>
      <dgm:spPr/>
    </dgm:pt>
    <dgm:pt modelId="{A3BE65B0-3E6E-40AA-80CA-2A4EF77940B4}" type="pres">
      <dgm:prSet presAssocID="{727936AC-D1CB-470D-BDAF-A8E1443533D3}" presName="bgRect" presStyleLbl="bgShp" presStyleIdx="3" presStyleCnt="7"/>
      <dgm:spPr/>
    </dgm:pt>
    <dgm:pt modelId="{FFEDA4BD-915C-48E4-A4C3-F372C5C13B26}" type="pres">
      <dgm:prSet presAssocID="{727936AC-D1CB-470D-BDAF-A8E1443533D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DEC2DF2-F670-416A-B677-12166625D2BE}" type="pres">
      <dgm:prSet presAssocID="{727936AC-D1CB-470D-BDAF-A8E1443533D3}" presName="spaceRect" presStyleCnt="0"/>
      <dgm:spPr/>
    </dgm:pt>
    <dgm:pt modelId="{6FCFDAD2-943C-413B-868D-55B1899B436D}" type="pres">
      <dgm:prSet presAssocID="{727936AC-D1CB-470D-BDAF-A8E1443533D3}" presName="parTx" presStyleLbl="revTx" presStyleIdx="3" presStyleCnt="7">
        <dgm:presLayoutVars>
          <dgm:chMax val="0"/>
          <dgm:chPref val="0"/>
        </dgm:presLayoutVars>
      </dgm:prSet>
      <dgm:spPr/>
    </dgm:pt>
    <dgm:pt modelId="{10900915-8E5B-47E4-B0A4-A3D19E81EC5A}" type="pres">
      <dgm:prSet presAssocID="{FD916178-C3F0-4840-87BA-99C053A1C138}" presName="sibTrans" presStyleCnt="0"/>
      <dgm:spPr/>
    </dgm:pt>
    <dgm:pt modelId="{575C6B5F-C42B-45EF-9F98-B97A59520E39}" type="pres">
      <dgm:prSet presAssocID="{3250F40E-459A-4E6A-882E-C8EF98B367BF}" presName="compNode" presStyleCnt="0"/>
      <dgm:spPr/>
    </dgm:pt>
    <dgm:pt modelId="{8BB607B0-88A6-40B8-ADBC-65C3E9C6FE06}" type="pres">
      <dgm:prSet presAssocID="{3250F40E-459A-4E6A-882E-C8EF98B367BF}" presName="bgRect" presStyleLbl="bgShp" presStyleIdx="4" presStyleCnt="7"/>
      <dgm:spPr/>
    </dgm:pt>
    <dgm:pt modelId="{2FE61FA8-6652-4F40-A16D-07B9C360C0BE}" type="pres">
      <dgm:prSet presAssocID="{3250F40E-459A-4E6A-882E-C8EF98B367B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a:ext>
      </dgm:extLst>
    </dgm:pt>
    <dgm:pt modelId="{7D97C877-B45E-46FA-A937-AF6189EFBBF3}" type="pres">
      <dgm:prSet presAssocID="{3250F40E-459A-4E6A-882E-C8EF98B367BF}" presName="spaceRect" presStyleCnt="0"/>
      <dgm:spPr/>
    </dgm:pt>
    <dgm:pt modelId="{45350BBF-5526-406F-935D-DA2478D51029}" type="pres">
      <dgm:prSet presAssocID="{3250F40E-459A-4E6A-882E-C8EF98B367BF}" presName="parTx" presStyleLbl="revTx" presStyleIdx="4" presStyleCnt="7">
        <dgm:presLayoutVars>
          <dgm:chMax val="0"/>
          <dgm:chPref val="0"/>
        </dgm:presLayoutVars>
      </dgm:prSet>
      <dgm:spPr/>
    </dgm:pt>
    <dgm:pt modelId="{4FB634D4-0C1C-467D-AEBA-4AC7587434EA}" type="pres">
      <dgm:prSet presAssocID="{5D3B3300-9D19-4F45-BAA2-33CF63E31A62}" presName="sibTrans" presStyleCnt="0"/>
      <dgm:spPr/>
    </dgm:pt>
    <dgm:pt modelId="{93A7BC60-91F5-40F1-84A3-5C99EE31BF4E}" type="pres">
      <dgm:prSet presAssocID="{26760297-9935-4AC3-9CD2-F6D53F5E5C1D}" presName="compNode" presStyleCnt="0"/>
      <dgm:spPr/>
    </dgm:pt>
    <dgm:pt modelId="{33A8D4F8-9940-4436-8C36-DD9E144DE37B}" type="pres">
      <dgm:prSet presAssocID="{26760297-9935-4AC3-9CD2-F6D53F5E5C1D}" presName="bgRect" presStyleLbl="bgShp" presStyleIdx="5" presStyleCnt="7"/>
      <dgm:spPr/>
    </dgm:pt>
    <dgm:pt modelId="{DC97EDF9-27B8-4FB8-A44C-1BAA51DE0F58}" type="pres">
      <dgm:prSet presAssocID="{26760297-9935-4AC3-9CD2-F6D53F5E5C1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vron Arrows"/>
        </a:ext>
      </dgm:extLst>
    </dgm:pt>
    <dgm:pt modelId="{8371D56C-7352-4F09-A68D-80989EC046B1}" type="pres">
      <dgm:prSet presAssocID="{26760297-9935-4AC3-9CD2-F6D53F5E5C1D}" presName="spaceRect" presStyleCnt="0"/>
      <dgm:spPr/>
    </dgm:pt>
    <dgm:pt modelId="{BD97D135-DD36-4052-A20A-91B952B20DC3}" type="pres">
      <dgm:prSet presAssocID="{26760297-9935-4AC3-9CD2-F6D53F5E5C1D}" presName="parTx" presStyleLbl="revTx" presStyleIdx="5" presStyleCnt="7">
        <dgm:presLayoutVars>
          <dgm:chMax val="0"/>
          <dgm:chPref val="0"/>
        </dgm:presLayoutVars>
      </dgm:prSet>
      <dgm:spPr/>
    </dgm:pt>
    <dgm:pt modelId="{20298E69-5E8C-4A30-B0F7-E95A9BB03D17}" type="pres">
      <dgm:prSet presAssocID="{DD0FFBED-4D68-4D3E-B5A1-170942C59A96}" presName="sibTrans" presStyleCnt="0"/>
      <dgm:spPr/>
    </dgm:pt>
    <dgm:pt modelId="{720D2B49-AD5C-4AED-8621-C2C2A5D54413}" type="pres">
      <dgm:prSet presAssocID="{205B7C86-1C1F-46D6-9E81-D581FD9A4CD9}" presName="compNode" presStyleCnt="0"/>
      <dgm:spPr/>
    </dgm:pt>
    <dgm:pt modelId="{EFC6DDBF-DAD5-45BA-9481-5A1F4433F589}" type="pres">
      <dgm:prSet presAssocID="{205B7C86-1C1F-46D6-9E81-D581FD9A4CD9}" presName="bgRect" presStyleLbl="bgShp" presStyleIdx="6" presStyleCnt="7"/>
      <dgm:spPr/>
    </dgm:pt>
    <dgm:pt modelId="{9E29EBFB-2FA5-4EAD-84AE-0E7B6EC61DC7}" type="pres">
      <dgm:prSet presAssocID="{205B7C86-1C1F-46D6-9E81-D581FD9A4CD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9C1F9C36-CFCA-48BF-BD42-2C98FE7F7D11}" type="pres">
      <dgm:prSet presAssocID="{205B7C86-1C1F-46D6-9E81-D581FD9A4CD9}" presName="spaceRect" presStyleCnt="0"/>
      <dgm:spPr/>
    </dgm:pt>
    <dgm:pt modelId="{B40277D8-665B-43E1-99AB-239D7972F415}" type="pres">
      <dgm:prSet presAssocID="{205B7C86-1C1F-46D6-9E81-D581FD9A4CD9}" presName="parTx" presStyleLbl="revTx" presStyleIdx="6" presStyleCnt="7">
        <dgm:presLayoutVars>
          <dgm:chMax val="0"/>
          <dgm:chPref val="0"/>
        </dgm:presLayoutVars>
      </dgm:prSet>
      <dgm:spPr/>
    </dgm:pt>
  </dgm:ptLst>
  <dgm:cxnLst>
    <dgm:cxn modelId="{317F5105-F53D-4343-97F8-B7B563C75C17}" srcId="{8E940843-7915-4ECA-BB5C-5519CC30966D}" destId="{205B7C86-1C1F-46D6-9E81-D581FD9A4CD9}" srcOrd="6" destOrd="0" parTransId="{FE26D552-8029-4F2C-B6BB-FCFAB916AFBA}" sibTransId="{622D10B4-E363-4509-89C5-5CB0F29A4761}"/>
    <dgm:cxn modelId="{086BC41D-2711-41C7-B9EB-334F1158A072}" type="presOf" srcId="{3250F40E-459A-4E6A-882E-C8EF98B367BF}" destId="{45350BBF-5526-406F-935D-DA2478D51029}" srcOrd="0" destOrd="0" presId="urn:microsoft.com/office/officeart/2018/2/layout/IconVerticalSolidList"/>
    <dgm:cxn modelId="{981D933F-9E6B-43A8-8108-E6EE74DCAAC4}" srcId="{8E940843-7915-4ECA-BB5C-5519CC30966D}" destId="{727936AC-D1CB-470D-BDAF-A8E1443533D3}" srcOrd="3" destOrd="0" parTransId="{8B12349C-394C-413F-B7D8-3D40E1D683AC}" sibTransId="{FD916178-C3F0-4840-87BA-99C053A1C138}"/>
    <dgm:cxn modelId="{E5F9B348-CCEE-4AE0-B493-3BEDF57659C0}" type="presOf" srcId="{D8AE1FFE-79DC-4A65-AC94-6F00C171DEB3}" destId="{A003A52F-D4ED-49AF-9227-F5DED62E845C}" srcOrd="0" destOrd="0" presId="urn:microsoft.com/office/officeart/2018/2/layout/IconVerticalSolidList"/>
    <dgm:cxn modelId="{C85D3458-5E81-44A1-8AA6-5138C9E1F8F1}" srcId="{8E940843-7915-4ECA-BB5C-5519CC30966D}" destId="{26760297-9935-4AC3-9CD2-F6D53F5E5C1D}" srcOrd="5" destOrd="0" parTransId="{FC076DEE-D1EF-4E3F-9976-1089FCABDE06}" sibTransId="{DD0FFBED-4D68-4D3E-B5A1-170942C59A96}"/>
    <dgm:cxn modelId="{51ED275D-DE1C-4A6C-A31D-262472427837}" srcId="{8E940843-7915-4ECA-BB5C-5519CC30966D}" destId="{D8AE1FFE-79DC-4A65-AC94-6F00C171DEB3}" srcOrd="1" destOrd="0" parTransId="{7C1A4A1A-68B8-4F22-A1CE-BFD905D556A3}" sibTransId="{CA8B44C1-AE74-4BE4-A7F1-39A3BE20923C}"/>
    <dgm:cxn modelId="{6676F75E-FA9B-4AB1-B1B1-5275F76A7CB6}" type="presOf" srcId="{D7F8E928-D66C-4130-8221-8B516AD9668A}" destId="{6208FEFC-B595-404D-A51D-4ADBD8858F48}" srcOrd="0" destOrd="0" presId="urn:microsoft.com/office/officeart/2018/2/layout/IconVerticalSolidList"/>
    <dgm:cxn modelId="{4C7B4A65-9E3E-447B-A031-DB1E9BC398BA}" type="presOf" srcId="{8E940843-7915-4ECA-BB5C-5519CC30966D}" destId="{8B89A281-FA31-4BE2-890B-016A5D224AA6}" srcOrd="0" destOrd="0" presId="urn:microsoft.com/office/officeart/2018/2/layout/IconVerticalSolidList"/>
    <dgm:cxn modelId="{CD99FA7D-E2C4-41FA-B08A-448118ECEB4A}" srcId="{8E940843-7915-4ECA-BB5C-5519CC30966D}" destId="{D7F8E928-D66C-4130-8221-8B516AD9668A}" srcOrd="0" destOrd="0" parTransId="{D378C04B-EADC-4C27-8D01-0C2947EF0A54}" sibTransId="{05A9FFE3-EA54-48EC-843E-DE78054F2D98}"/>
    <dgm:cxn modelId="{DA46BD96-AE43-49A0-B2B3-C1D3DE64B082}" type="presOf" srcId="{26760297-9935-4AC3-9CD2-F6D53F5E5C1D}" destId="{BD97D135-DD36-4052-A20A-91B952B20DC3}" srcOrd="0" destOrd="0" presId="urn:microsoft.com/office/officeart/2018/2/layout/IconVerticalSolidList"/>
    <dgm:cxn modelId="{3DBD55C6-BC76-42AB-A3CF-D6DCA393F5C4}" srcId="{8E940843-7915-4ECA-BB5C-5519CC30966D}" destId="{F97BCEC1-8E9D-4ACF-8CBA-5F25FBA06BD8}" srcOrd="2" destOrd="0" parTransId="{D514E81B-4C71-4FD0-AA8F-CA81FCDBE35F}" sibTransId="{C8CF143E-02A3-4DCA-9441-1165E60C8F06}"/>
    <dgm:cxn modelId="{43A175D5-D987-4E8E-9CAE-991F98BE3890}" type="presOf" srcId="{205B7C86-1C1F-46D6-9E81-D581FD9A4CD9}" destId="{B40277D8-665B-43E1-99AB-239D7972F415}" srcOrd="0" destOrd="0" presId="urn:microsoft.com/office/officeart/2018/2/layout/IconVerticalSolidList"/>
    <dgm:cxn modelId="{5849CBE2-AEB5-41D2-A7B9-35883BC3A650}" type="presOf" srcId="{727936AC-D1CB-470D-BDAF-A8E1443533D3}" destId="{6FCFDAD2-943C-413B-868D-55B1899B436D}" srcOrd="0" destOrd="0" presId="urn:microsoft.com/office/officeart/2018/2/layout/IconVerticalSolidList"/>
    <dgm:cxn modelId="{CCB45EF0-D670-4200-AC2C-72EC7C0CD64E}" srcId="{8E940843-7915-4ECA-BB5C-5519CC30966D}" destId="{3250F40E-459A-4E6A-882E-C8EF98B367BF}" srcOrd="4" destOrd="0" parTransId="{EC201D0D-3853-4918-883B-9B96B1A07734}" sibTransId="{5D3B3300-9D19-4F45-BAA2-33CF63E31A62}"/>
    <dgm:cxn modelId="{6C6D9FFC-F08B-4CD9-8AA7-C6362A8225A8}" type="presOf" srcId="{F97BCEC1-8E9D-4ACF-8CBA-5F25FBA06BD8}" destId="{7E85F12D-24CA-418E-8BAF-7E72208F954C}" srcOrd="0" destOrd="0" presId="urn:microsoft.com/office/officeart/2018/2/layout/IconVerticalSolidList"/>
    <dgm:cxn modelId="{3D02C0D8-FE87-4C6A-85B1-494AD7EB0FB7}" type="presParOf" srcId="{8B89A281-FA31-4BE2-890B-016A5D224AA6}" destId="{377DED72-98A7-406C-85A6-183073F4345A}" srcOrd="0" destOrd="0" presId="urn:microsoft.com/office/officeart/2018/2/layout/IconVerticalSolidList"/>
    <dgm:cxn modelId="{561E2222-D325-47C3-B27D-5EB5F1712081}" type="presParOf" srcId="{377DED72-98A7-406C-85A6-183073F4345A}" destId="{3BCC956F-B78E-4618-B0E5-071CB4B96DFF}" srcOrd="0" destOrd="0" presId="urn:microsoft.com/office/officeart/2018/2/layout/IconVerticalSolidList"/>
    <dgm:cxn modelId="{073E084B-60E8-4DFE-9F09-9C1C952C11D1}" type="presParOf" srcId="{377DED72-98A7-406C-85A6-183073F4345A}" destId="{20D1F8E9-1282-497A-98F4-2ADC9CD1D33B}" srcOrd="1" destOrd="0" presId="urn:microsoft.com/office/officeart/2018/2/layout/IconVerticalSolidList"/>
    <dgm:cxn modelId="{788D1B28-B9C7-4A7D-9309-FDC7D6F6FC15}" type="presParOf" srcId="{377DED72-98A7-406C-85A6-183073F4345A}" destId="{40582E61-20B5-4BB0-99B8-4CE6E0772F85}" srcOrd="2" destOrd="0" presId="urn:microsoft.com/office/officeart/2018/2/layout/IconVerticalSolidList"/>
    <dgm:cxn modelId="{97E9C412-85DA-45C1-95FA-FA5AA58A983B}" type="presParOf" srcId="{377DED72-98A7-406C-85A6-183073F4345A}" destId="{6208FEFC-B595-404D-A51D-4ADBD8858F48}" srcOrd="3" destOrd="0" presId="urn:microsoft.com/office/officeart/2018/2/layout/IconVerticalSolidList"/>
    <dgm:cxn modelId="{A9FF522D-2E81-46BC-9517-F35F3B3C5150}" type="presParOf" srcId="{8B89A281-FA31-4BE2-890B-016A5D224AA6}" destId="{0A2D26D5-174A-432C-A6DA-BCB24B93976B}" srcOrd="1" destOrd="0" presId="urn:microsoft.com/office/officeart/2018/2/layout/IconVerticalSolidList"/>
    <dgm:cxn modelId="{C123E3DC-652E-499A-B773-05E29CB5C702}" type="presParOf" srcId="{8B89A281-FA31-4BE2-890B-016A5D224AA6}" destId="{031E4386-2F6C-4099-B5E6-290F13D53800}" srcOrd="2" destOrd="0" presId="urn:microsoft.com/office/officeart/2018/2/layout/IconVerticalSolidList"/>
    <dgm:cxn modelId="{77C2A13D-677D-43DA-8D2C-979AF0C52B98}" type="presParOf" srcId="{031E4386-2F6C-4099-B5E6-290F13D53800}" destId="{D13A53EF-CCC7-4A7D-BC56-9C62CA9D325C}" srcOrd="0" destOrd="0" presId="urn:microsoft.com/office/officeart/2018/2/layout/IconVerticalSolidList"/>
    <dgm:cxn modelId="{AA1BCB45-5039-4E05-A788-93AEF5676592}" type="presParOf" srcId="{031E4386-2F6C-4099-B5E6-290F13D53800}" destId="{321F14C2-9C70-427D-B28A-95834FB460E5}" srcOrd="1" destOrd="0" presId="urn:microsoft.com/office/officeart/2018/2/layout/IconVerticalSolidList"/>
    <dgm:cxn modelId="{6F841BCD-EF40-4DDD-BB46-1EC602A6F498}" type="presParOf" srcId="{031E4386-2F6C-4099-B5E6-290F13D53800}" destId="{E7FA5574-B1E3-48C3-BF87-6AA054A37E2D}" srcOrd="2" destOrd="0" presId="urn:microsoft.com/office/officeart/2018/2/layout/IconVerticalSolidList"/>
    <dgm:cxn modelId="{457A8EC6-DC37-4B4F-9EE3-39EEB3EE1F07}" type="presParOf" srcId="{031E4386-2F6C-4099-B5E6-290F13D53800}" destId="{A003A52F-D4ED-49AF-9227-F5DED62E845C}" srcOrd="3" destOrd="0" presId="urn:microsoft.com/office/officeart/2018/2/layout/IconVerticalSolidList"/>
    <dgm:cxn modelId="{1EFCCDFF-7EC5-4488-807E-D383ECEEA365}" type="presParOf" srcId="{8B89A281-FA31-4BE2-890B-016A5D224AA6}" destId="{B4F9681D-8348-4F23-AE0E-5EF694EE72C5}" srcOrd="3" destOrd="0" presId="urn:microsoft.com/office/officeart/2018/2/layout/IconVerticalSolidList"/>
    <dgm:cxn modelId="{325F7236-D4C9-43DB-A2B5-7C053A1C034C}" type="presParOf" srcId="{8B89A281-FA31-4BE2-890B-016A5D224AA6}" destId="{BE0A8704-6926-4707-A8C2-9525A3E17B50}" srcOrd="4" destOrd="0" presId="urn:microsoft.com/office/officeart/2018/2/layout/IconVerticalSolidList"/>
    <dgm:cxn modelId="{21A5C782-8A86-4A41-9C44-1B02CD103B68}" type="presParOf" srcId="{BE0A8704-6926-4707-A8C2-9525A3E17B50}" destId="{95FE3126-BFE1-470C-B560-0F29CC1FE773}" srcOrd="0" destOrd="0" presId="urn:microsoft.com/office/officeart/2018/2/layout/IconVerticalSolidList"/>
    <dgm:cxn modelId="{7DB1CA0E-662B-42F0-ABC5-FB44F380F66C}" type="presParOf" srcId="{BE0A8704-6926-4707-A8C2-9525A3E17B50}" destId="{74DE82AA-15A1-49B1-8EB9-0B593F03F9F7}" srcOrd="1" destOrd="0" presId="urn:microsoft.com/office/officeart/2018/2/layout/IconVerticalSolidList"/>
    <dgm:cxn modelId="{F9CBC25F-0CDB-41B8-BC42-D2B6C3F22190}" type="presParOf" srcId="{BE0A8704-6926-4707-A8C2-9525A3E17B50}" destId="{136CDED9-06A2-480A-8B89-1E7FA213634A}" srcOrd="2" destOrd="0" presId="urn:microsoft.com/office/officeart/2018/2/layout/IconVerticalSolidList"/>
    <dgm:cxn modelId="{D80AB1C0-E0BB-41C7-9FAD-D391EEE664B8}" type="presParOf" srcId="{BE0A8704-6926-4707-A8C2-9525A3E17B50}" destId="{7E85F12D-24CA-418E-8BAF-7E72208F954C}" srcOrd="3" destOrd="0" presId="urn:microsoft.com/office/officeart/2018/2/layout/IconVerticalSolidList"/>
    <dgm:cxn modelId="{6F61E74C-93D0-4557-A91C-4B3EC7A65302}" type="presParOf" srcId="{8B89A281-FA31-4BE2-890B-016A5D224AA6}" destId="{DE06CC5F-9AFA-4162-982F-AEF4246E27A9}" srcOrd="5" destOrd="0" presId="urn:microsoft.com/office/officeart/2018/2/layout/IconVerticalSolidList"/>
    <dgm:cxn modelId="{E90E5E6D-F9D0-4792-8E13-3CF8813DDA6B}" type="presParOf" srcId="{8B89A281-FA31-4BE2-890B-016A5D224AA6}" destId="{EADC5435-65C0-4F6F-A788-6B605A9827A7}" srcOrd="6" destOrd="0" presId="urn:microsoft.com/office/officeart/2018/2/layout/IconVerticalSolidList"/>
    <dgm:cxn modelId="{5899AD37-BD93-48B8-BA14-BF8FF75A0247}" type="presParOf" srcId="{EADC5435-65C0-4F6F-A788-6B605A9827A7}" destId="{A3BE65B0-3E6E-40AA-80CA-2A4EF77940B4}" srcOrd="0" destOrd="0" presId="urn:microsoft.com/office/officeart/2018/2/layout/IconVerticalSolidList"/>
    <dgm:cxn modelId="{7E2CF9AF-4FC6-476A-A69C-E5E31077610B}" type="presParOf" srcId="{EADC5435-65C0-4F6F-A788-6B605A9827A7}" destId="{FFEDA4BD-915C-48E4-A4C3-F372C5C13B26}" srcOrd="1" destOrd="0" presId="urn:microsoft.com/office/officeart/2018/2/layout/IconVerticalSolidList"/>
    <dgm:cxn modelId="{0856455A-6A17-4C8B-9D13-6E32FB184822}" type="presParOf" srcId="{EADC5435-65C0-4F6F-A788-6B605A9827A7}" destId="{7DEC2DF2-F670-416A-B677-12166625D2BE}" srcOrd="2" destOrd="0" presId="urn:microsoft.com/office/officeart/2018/2/layout/IconVerticalSolidList"/>
    <dgm:cxn modelId="{822AECDE-2A3A-49EC-A7C1-4657A17ADF95}" type="presParOf" srcId="{EADC5435-65C0-4F6F-A788-6B605A9827A7}" destId="{6FCFDAD2-943C-413B-868D-55B1899B436D}" srcOrd="3" destOrd="0" presId="urn:microsoft.com/office/officeart/2018/2/layout/IconVerticalSolidList"/>
    <dgm:cxn modelId="{237D49A0-4BF2-4C9D-9FCF-A72554D13AD9}" type="presParOf" srcId="{8B89A281-FA31-4BE2-890B-016A5D224AA6}" destId="{10900915-8E5B-47E4-B0A4-A3D19E81EC5A}" srcOrd="7" destOrd="0" presId="urn:microsoft.com/office/officeart/2018/2/layout/IconVerticalSolidList"/>
    <dgm:cxn modelId="{A7681CB0-BC7A-4933-A688-FDB94BADAF0E}" type="presParOf" srcId="{8B89A281-FA31-4BE2-890B-016A5D224AA6}" destId="{575C6B5F-C42B-45EF-9F98-B97A59520E39}" srcOrd="8" destOrd="0" presId="urn:microsoft.com/office/officeart/2018/2/layout/IconVerticalSolidList"/>
    <dgm:cxn modelId="{A1EF8E7B-4C5E-4171-8AE6-75C7FD0157AA}" type="presParOf" srcId="{575C6B5F-C42B-45EF-9F98-B97A59520E39}" destId="{8BB607B0-88A6-40B8-ADBC-65C3E9C6FE06}" srcOrd="0" destOrd="0" presId="urn:microsoft.com/office/officeart/2018/2/layout/IconVerticalSolidList"/>
    <dgm:cxn modelId="{72704FD8-CA66-410D-92E2-E7101A459534}" type="presParOf" srcId="{575C6B5F-C42B-45EF-9F98-B97A59520E39}" destId="{2FE61FA8-6652-4F40-A16D-07B9C360C0BE}" srcOrd="1" destOrd="0" presId="urn:microsoft.com/office/officeart/2018/2/layout/IconVerticalSolidList"/>
    <dgm:cxn modelId="{8EE7CC93-E9B2-436D-A91A-DE9C21F2AC6D}" type="presParOf" srcId="{575C6B5F-C42B-45EF-9F98-B97A59520E39}" destId="{7D97C877-B45E-46FA-A937-AF6189EFBBF3}" srcOrd="2" destOrd="0" presId="urn:microsoft.com/office/officeart/2018/2/layout/IconVerticalSolidList"/>
    <dgm:cxn modelId="{81336FA0-4053-4021-A0D4-1900C8E8D589}" type="presParOf" srcId="{575C6B5F-C42B-45EF-9F98-B97A59520E39}" destId="{45350BBF-5526-406F-935D-DA2478D51029}" srcOrd="3" destOrd="0" presId="urn:microsoft.com/office/officeart/2018/2/layout/IconVerticalSolidList"/>
    <dgm:cxn modelId="{95F2E64D-625E-4DA1-8CBE-C44305995C9D}" type="presParOf" srcId="{8B89A281-FA31-4BE2-890B-016A5D224AA6}" destId="{4FB634D4-0C1C-467D-AEBA-4AC7587434EA}" srcOrd="9" destOrd="0" presId="urn:microsoft.com/office/officeart/2018/2/layout/IconVerticalSolidList"/>
    <dgm:cxn modelId="{112486F0-8C24-4F78-B2F0-7719758AC94D}" type="presParOf" srcId="{8B89A281-FA31-4BE2-890B-016A5D224AA6}" destId="{93A7BC60-91F5-40F1-84A3-5C99EE31BF4E}" srcOrd="10" destOrd="0" presId="urn:microsoft.com/office/officeart/2018/2/layout/IconVerticalSolidList"/>
    <dgm:cxn modelId="{6B3D4B44-F6D6-4875-828B-826244C23F5E}" type="presParOf" srcId="{93A7BC60-91F5-40F1-84A3-5C99EE31BF4E}" destId="{33A8D4F8-9940-4436-8C36-DD9E144DE37B}" srcOrd="0" destOrd="0" presId="urn:microsoft.com/office/officeart/2018/2/layout/IconVerticalSolidList"/>
    <dgm:cxn modelId="{072B45B1-463A-434F-AD46-984BA62F1F0F}" type="presParOf" srcId="{93A7BC60-91F5-40F1-84A3-5C99EE31BF4E}" destId="{DC97EDF9-27B8-4FB8-A44C-1BAA51DE0F58}" srcOrd="1" destOrd="0" presId="urn:microsoft.com/office/officeart/2018/2/layout/IconVerticalSolidList"/>
    <dgm:cxn modelId="{E917872F-2C26-48A9-BF99-2C4F33AC5FE6}" type="presParOf" srcId="{93A7BC60-91F5-40F1-84A3-5C99EE31BF4E}" destId="{8371D56C-7352-4F09-A68D-80989EC046B1}" srcOrd="2" destOrd="0" presId="urn:microsoft.com/office/officeart/2018/2/layout/IconVerticalSolidList"/>
    <dgm:cxn modelId="{04C55D84-8E27-4337-B231-B5A668079FE7}" type="presParOf" srcId="{93A7BC60-91F5-40F1-84A3-5C99EE31BF4E}" destId="{BD97D135-DD36-4052-A20A-91B952B20DC3}" srcOrd="3" destOrd="0" presId="urn:microsoft.com/office/officeart/2018/2/layout/IconVerticalSolidList"/>
    <dgm:cxn modelId="{17087AB2-3B16-4432-81AF-2187AA99FF55}" type="presParOf" srcId="{8B89A281-FA31-4BE2-890B-016A5D224AA6}" destId="{20298E69-5E8C-4A30-B0F7-E95A9BB03D17}" srcOrd="11" destOrd="0" presId="urn:microsoft.com/office/officeart/2018/2/layout/IconVerticalSolidList"/>
    <dgm:cxn modelId="{2BA3C836-D46C-41FF-AAC0-2AD54C55F1A3}" type="presParOf" srcId="{8B89A281-FA31-4BE2-890B-016A5D224AA6}" destId="{720D2B49-AD5C-4AED-8621-C2C2A5D54413}" srcOrd="12" destOrd="0" presId="urn:microsoft.com/office/officeart/2018/2/layout/IconVerticalSolidList"/>
    <dgm:cxn modelId="{1A99A326-C699-4EC0-9677-299AB4B91F61}" type="presParOf" srcId="{720D2B49-AD5C-4AED-8621-C2C2A5D54413}" destId="{EFC6DDBF-DAD5-45BA-9481-5A1F4433F589}" srcOrd="0" destOrd="0" presId="urn:microsoft.com/office/officeart/2018/2/layout/IconVerticalSolidList"/>
    <dgm:cxn modelId="{59EB38D3-D778-4C95-9368-C13E688B1F94}" type="presParOf" srcId="{720D2B49-AD5C-4AED-8621-C2C2A5D54413}" destId="{9E29EBFB-2FA5-4EAD-84AE-0E7B6EC61DC7}" srcOrd="1" destOrd="0" presId="urn:microsoft.com/office/officeart/2018/2/layout/IconVerticalSolidList"/>
    <dgm:cxn modelId="{8F986BA2-00BD-4B6B-BA7D-A9220686F6D7}" type="presParOf" srcId="{720D2B49-AD5C-4AED-8621-C2C2A5D54413}" destId="{9C1F9C36-CFCA-48BF-BD42-2C98FE7F7D11}" srcOrd="2" destOrd="0" presId="urn:microsoft.com/office/officeart/2018/2/layout/IconVerticalSolidList"/>
    <dgm:cxn modelId="{3B6B2232-4D42-49B5-80DF-3CE569787EA5}" type="presParOf" srcId="{720D2B49-AD5C-4AED-8621-C2C2A5D54413}" destId="{B40277D8-665B-43E1-99AB-239D7972F4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A2AF21-47F1-49F5-A67F-2ED356DE3BD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B7F0AD9-A21C-483D-BC90-506071017522}">
      <dgm:prSet/>
      <dgm:spPr/>
      <dgm:t>
        <a:bodyPr/>
        <a:lstStyle/>
        <a:p>
          <a:r>
            <a:rPr lang="en-US"/>
            <a:t>Enterprise grade equipment, lost case</a:t>
          </a:r>
        </a:p>
      </dgm:t>
    </dgm:pt>
    <dgm:pt modelId="{729C0E94-8AD2-4EB8-997D-F6D687076CC4}" type="parTrans" cxnId="{D74FFE5C-5429-4574-9CE1-390059B05FAC}">
      <dgm:prSet/>
      <dgm:spPr/>
      <dgm:t>
        <a:bodyPr/>
        <a:lstStyle/>
        <a:p>
          <a:endParaRPr lang="en-US"/>
        </a:p>
      </dgm:t>
    </dgm:pt>
    <dgm:pt modelId="{7010BBB3-FE8D-45FA-82F4-5F6C8301DACF}" type="sibTrans" cxnId="{D74FFE5C-5429-4574-9CE1-390059B05FAC}">
      <dgm:prSet/>
      <dgm:spPr/>
      <dgm:t>
        <a:bodyPr/>
        <a:lstStyle/>
        <a:p>
          <a:endParaRPr lang="en-US"/>
        </a:p>
      </dgm:t>
    </dgm:pt>
    <dgm:pt modelId="{79994A46-BCA9-46B4-9B95-817324AE6948}">
      <dgm:prSet/>
      <dgm:spPr/>
      <dgm:t>
        <a:bodyPr/>
        <a:lstStyle/>
        <a:p>
          <a:r>
            <a:rPr lang="en-US"/>
            <a:t>You will need an Open vSwitch</a:t>
          </a:r>
        </a:p>
      </dgm:t>
    </dgm:pt>
    <dgm:pt modelId="{752EC0ED-3316-42E7-AE96-2B3BF669EB1E}" type="parTrans" cxnId="{4DB75103-D898-461B-AF53-437E2C53F406}">
      <dgm:prSet/>
      <dgm:spPr/>
      <dgm:t>
        <a:bodyPr/>
        <a:lstStyle/>
        <a:p>
          <a:endParaRPr lang="en-US"/>
        </a:p>
      </dgm:t>
    </dgm:pt>
    <dgm:pt modelId="{01982D66-7A09-422E-81E6-EEC5CF959C9B}" type="sibTrans" cxnId="{4DB75103-D898-461B-AF53-437E2C53F406}">
      <dgm:prSet/>
      <dgm:spPr/>
      <dgm:t>
        <a:bodyPr/>
        <a:lstStyle/>
        <a:p>
          <a:endParaRPr lang="en-US"/>
        </a:p>
      </dgm:t>
    </dgm:pt>
    <dgm:pt modelId="{DF8F269E-6E89-4B44-A2AB-1676C8F4B942}">
      <dgm:prSet/>
      <dgm:spPr/>
      <dgm:t>
        <a:bodyPr/>
        <a:lstStyle/>
        <a:p>
          <a:r>
            <a:rPr lang="en-US"/>
            <a:t>Any number of switches </a:t>
          </a:r>
        </a:p>
      </dgm:t>
    </dgm:pt>
    <dgm:pt modelId="{2EC1E2E1-5016-47FA-A924-83DB0408EA1B}" type="parTrans" cxnId="{E3988A1A-F6E7-42DF-9643-50DBDB6D28A5}">
      <dgm:prSet/>
      <dgm:spPr/>
      <dgm:t>
        <a:bodyPr/>
        <a:lstStyle/>
        <a:p>
          <a:endParaRPr lang="en-US"/>
        </a:p>
      </dgm:t>
    </dgm:pt>
    <dgm:pt modelId="{B936056D-1CEB-4BC4-A11E-FC21A21EE7E3}" type="sibTrans" cxnId="{E3988A1A-F6E7-42DF-9643-50DBDB6D28A5}">
      <dgm:prSet/>
      <dgm:spPr/>
      <dgm:t>
        <a:bodyPr/>
        <a:lstStyle/>
        <a:p>
          <a:endParaRPr lang="en-US"/>
        </a:p>
      </dgm:t>
    </dgm:pt>
    <dgm:pt modelId="{3696AD1B-DC2D-2543-A4A5-2DD0FAB7D58C}" type="pres">
      <dgm:prSet presAssocID="{4DA2AF21-47F1-49F5-A67F-2ED356DE3BD9}" presName="linear" presStyleCnt="0">
        <dgm:presLayoutVars>
          <dgm:animLvl val="lvl"/>
          <dgm:resizeHandles val="exact"/>
        </dgm:presLayoutVars>
      </dgm:prSet>
      <dgm:spPr/>
    </dgm:pt>
    <dgm:pt modelId="{E0F7418D-0B28-764A-8ED9-0C9716FA16AF}" type="pres">
      <dgm:prSet presAssocID="{7B7F0AD9-A21C-483D-BC90-506071017522}" presName="parentText" presStyleLbl="node1" presStyleIdx="0" presStyleCnt="3">
        <dgm:presLayoutVars>
          <dgm:chMax val="0"/>
          <dgm:bulletEnabled val="1"/>
        </dgm:presLayoutVars>
      </dgm:prSet>
      <dgm:spPr/>
    </dgm:pt>
    <dgm:pt modelId="{6D222A88-8414-6942-93AE-24EBC32A65DA}" type="pres">
      <dgm:prSet presAssocID="{7010BBB3-FE8D-45FA-82F4-5F6C8301DACF}" presName="spacer" presStyleCnt="0"/>
      <dgm:spPr/>
    </dgm:pt>
    <dgm:pt modelId="{2F8AC880-370A-7547-85F8-8107ACF578A7}" type="pres">
      <dgm:prSet presAssocID="{79994A46-BCA9-46B4-9B95-817324AE6948}" presName="parentText" presStyleLbl="node1" presStyleIdx="1" presStyleCnt="3">
        <dgm:presLayoutVars>
          <dgm:chMax val="0"/>
          <dgm:bulletEnabled val="1"/>
        </dgm:presLayoutVars>
      </dgm:prSet>
      <dgm:spPr/>
    </dgm:pt>
    <dgm:pt modelId="{6CFCD778-B9E8-A04E-99D1-8F65F2325F97}" type="pres">
      <dgm:prSet presAssocID="{01982D66-7A09-422E-81E6-EEC5CF959C9B}" presName="spacer" presStyleCnt="0"/>
      <dgm:spPr/>
    </dgm:pt>
    <dgm:pt modelId="{E1693B35-0497-6142-A83B-8F87CB3CC53F}" type="pres">
      <dgm:prSet presAssocID="{DF8F269E-6E89-4B44-A2AB-1676C8F4B942}" presName="parentText" presStyleLbl="node1" presStyleIdx="2" presStyleCnt="3">
        <dgm:presLayoutVars>
          <dgm:chMax val="0"/>
          <dgm:bulletEnabled val="1"/>
        </dgm:presLayoutVars>
      </dgm:prSet>
      <dgm:spPr/>
    </dgm:pt>
  </dgm:ptLst>
  <dgm:cxnLst>
    <dgm:cxn modelId="{4DB75103-D898-461B-AF53-437E2C53F406}" srcId="{4DA2AF21-47F1-49F5-A67F-2ED356DE3BD9}" destId="{79994A46-BCA9-46B4-9B95-817324AE6948}" srcOrd="1" destOrd="0" parTransId="{752EC0ED-3316-42E7-AE96-2B3BF669EB1E}" sibTransId="{01982D66-7A09-422E-81E6-EEC5CF959C9B}"/>
    <dgm:cxn modelId="{E3988A1A-F6E7-42DF-9643-50DBDB6D28A5}" srcId="{4DA2AF21-47F1-49F5-A67F-2ED356DE3BD9}" destId="{DF8F269E-6E89-4B44-A2AB-1676C8F4B942}" srcOrd="2" destOrd="0" parTransId="{2EC1E2E1-5016-47FA-A924-83DB0408EA1B}" sibTransId="{B936056D-1CEB-4BC4-A11E-FC21A21EE7E3}"/>
    <dgm:cxn modelId="{CF24C342-D4FD-C544-BE0B-A88DE647F44F}" type="presOf" srcId="{7B7F0AD9-A21C-483D-BC90-506071017522}" destId="{E0F7418D-0B28-764A-8ED9-0C9716FA16AF}" srcOrd="0" destOrd="0" presId="urn:microsoft.com/office/officeart/2005/8/layout/vList2"/>
    <dgm:cxn modelId="{D74FFE5C-5429-4574-9CE1-390059B05FAC}" srcId="{4DA2AF21-47F1-49F5-A67F-2ED356DE3BD9}" destId="{7B7F0AD9-A21C-483D-BC90-506071017522}" srcOrd="0" destOrd="0" parTransId="{729C0E94-8AD2-4EB8-997D-F6D687076CC4}" sibTransId="{7010BBB3-FE8D-45FA-82F4-5F6C8301DACF}"/>
    <dgm:cxn modelId="{95C7C479-9778-9140-909F-A223CA217563}" type="presOf" srcId="{DF8F269E-6E89-4B44-A2AB-1676C8F4B942}" destId="{E1693B35-0497-6142-A83B-8F87CB3CC53F}" srcOrd="0" destOrd="0" presId="urn:microsoft.com/office/officeart/2005/8/layout/vList2"/>
    <dgm:cxn modelId="{69A88CC5-9F95-9F4D-A03B-689CFA8DFE79}" type="presOf" srcId="{4DA2AF21-47F1-49F5-A67F-2ED356DE3BD9}" destId="{3696AD1B-DC2D-2543-A4A5-2DD0FAB7D58C}" srcOrd="0" destOrd="0" presId="urn:microsoft.com/office/officeart/2005/8/layout/vList2"/>
    <dgm:cxn modelId="{3E7766EB-5EEC-F74B-99EA-E82E5C6584F0}" type="presOf" srcId="{79994A46-BCA9-46B4-9B95-817324AE6948}" destId="{2F8AC880-370A-7547-85F8-8107ACF578A7}" srcOrd="0" destOrd="0" presId="urn:microsoft.com/office/officeart/2005/8/layout/vList2"/>
    <dgm:cxn modelId="{AD5C3759-5738-734D-B649-867C386D6465}" type="presParOf" srcId="{3696AD1B-DC2D-2543-A4A5-2DD0FAB7D58C}" destId="{E0F7418D-0B28-764A-8ED9-0C9716FA16AF}" srcOrd="0" destOrd="0" presId="urn:microsoft.com/office/officeart/2005/8/layout/vList2"/>
    <dgm:cxn modelId="{597FB7CD-DD58-C94F-B039-DFA722FF4A87}" type="presParOf" srcId="{3696AD1B-DC2D-2543-A4A5-2DD0FAB7D58C}" destId="{6D222A88-8414-6942-93AE-24EBC32A65DA}" srcOrd="1" destOrd="0" presId="urn:microsoft.com/office/officeart/2005/8/layout/vList2"/>
    <dgm:cxn modelId="{D07727E3-C0A5-2847-A306-C255C91E030E}" type="presParOf" srcId="{3696AD1B-DC2D-2543-A4A5-2DD0FAB7D58C}" destId="{2F8AC880-370A-7547-85F8-8107ACF578A7}" srcOrd="2" destOrd="0" presId="urn:microsoft.com/office/officeart/2005/8/layout/vList2"/>
    <dgm:cxn modelId="{D836F4ED-FA3F-FC43-AB93-B185740C62E7}" type="presParOf" srcId="{3696AD1B-DC2D-2543-A4A5-2DD0FAB7D58C}" destId="{6CFCD778-B9E8-A04E-99D1-8F65F2325F97}" srcOrd="3" destOrd="0" presId="urn:microsoft.com/office/officeart/2005/8/layout/vList2"/>
    <dgm:cxn modelId="{F9E3DE94-ED3E-184B-B921-18F45B069740}" type="presParOf" srcId="{3696AD1B-DC2D-2543-A4A5-2DD0FAB7D58C}" destId="{E1693B35-0497-6142-A83B-8F87CB3CC53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F99533-5D20-4B8B-A7B4-EEA360F1EC5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FC1879A-D524-4CEC-85BD-87B131EC3B01}">
      <dgm:prSet/>
      <dgm:spPr/>
      <dgm:t>
        <a:bodyPr/>
        <a:lstStyle/>
        <a:p>
          <a:r>
            <a:rPr lang="en-US"/>
            <a:t>The QoS Value and the priority are obtained from the user and pushed to the POX controller </a:t>
          </a:r>
        </a:p>
      </dgm:t>
    </dgm:pt>
    <dgm:pt modelId="{E5F631DE-8ACB-4F9E-82A2-CE9F086DFDE2}" type="parTrans" cxnId="{8F414AB2-8E34-435E-BEA4-1ADC222BDDCC}">
      <dgm:prSet/>
      <dgm:spPr/>
      <dgm:t>
        <a:bodyPr/>
        <a:lstStyle/>
        <a:p>
          <a:endParaRPr lang="en-US"/>
        </a:p>
      </dgm:t>
    </dgm:pt>
    <dgm:pt modelId="{8ACB79A6-2124-4E73-9A48-B61A2AAE9668}" type="sibTrans" cxnId="{8F414AB2-8E34-435E-BEA4-1ADC222BDDCC}">
      <dgm:prSet/>
      <dgm:spPr/>
      <dgm:t>
        <a:bodyPr/>
        <a:lstStyle/>
        <a:p>
          <a:endParaRPr lang="en-US"/>
        </a:p>
      </dgm:t>
    </dgm:pt>
    <dgm:pt modelId="{F3537AC7-2C28-426B-A9A0-4C1B03CFD70C}">
      <dgm:prSet/>
      <dgm:spPr/>
      <dgm:t>
        <a:bodyPr/>
        <a:lstStyle/>
        <a:p>
          <a:r>
            <a:rPr lang="en-US"/>
            <a:t>When there is a flow of packet from source to switch, the switch first checks in the flow table for the forwarding entry</a:t>
          </a:r>
        </a:p>
      </dgm:t>
    </dgm:pt>
    <dgm:pt modelId="{D445EFC3-A98F-4EF0-9E60-D3E425A442AB}" type="parTrans" cxnId="{51AEB6D6-5AC1-4E82-B0F4-440B40CFB245}">
      <dgm:prSet/>
      <dgm:spPr/>
      <dgm:t>
        <a:bodyPr/>
        <a:lstStyle/>
        <a:p>
          <a:endParaRPr lang="en-US"/>
        </a:p>
      </dgm:t>
    </dgm:pt>
    <dgm:pt modelId="{851B3E82-82D5-4938-9507-15C59914A81F}" type="sibTrans" cxnId="{51AEB6D6-5AC1-4E82-B0F4-440B40CFB245}">
      <dgm:prSet/>
      <dgm:spPr/>
      <dgm:t>
        <a:bodyPr/>
        <a:lstStyle/>
        <a:p>
          <a:endParaRPr lang="en-US"/>
        </a:p>
      </dgm:t>
    </dgm:pt>
    <dgm:pt modelId="{BD2E9897-329A-43E2-B571-19F4FF6F1344}">
      <dgm:prSet/>
      <dgm:spPr/>
      <dgm:t>
        <a:bodyPr/>
        <a:lstStyle/>
        <a:p>
          <a:r>
            <a:rPr lang="en-US"/>
            <a:t>If the switch does not have the forwarding information, it sends an openflow message (Packet-In) to the controller requesting for the forwarding information</a:t>
          </a:r>
        </a:p>
      </dgm:t>
    </dgm:pt>
    <dgm:pt modelId="{18A92E03-7810-45A7-8F1F-8A2E8300B044}" type="parTrans" cxnId="{2F707F2E-1C6F-4EF9-88D3-3BDE522D9F6A}">
      <dgm:prSet/>
      <dgm:spPr/>
      <dgm:t>
        <a:bodyPr/>
        <a:lstStyle/>
        <a:p>
          <a:endParaRPr lang="en-US"/>
        </a:p>
      </dgm:t>
    </dgm:pt>
    <dgm:pt modelId="{BF3852AC-EE10-476B-8FCF-2D76AF9C9093}" type="sibTrans" cxnId="{2F707F2E-1C6F-4EF9-88D3-3BDE522D9F6A}">
      <dgm:prSet/>
      <dgm:spPr/>
      <dgm:t>
        <a:bodyPr/>
        <a:lstStyle/>
        <a:p>
          <a:endParaRPr lang="en-US"/>
        </a:p>
      </dgm:t>
    </dgm:pt>
    <dgm:pt modelId="{E348B6D1-79E4-44FD-9190-313F17EB95D1}">
      <dgm:prSet/>
      <dgm:spPr/>
      <dgm:t>
        <a:bodyPr/>
        <a:lstStyle/>
        <a:p>
          <a:r>
            <a:rPr lang="en-US" dirty="0"/>
            <a:t>The controller does DPI and extracts the QoS/</a:t>
          </a:r>
          <a:r>
            <a:rPr lang="en-US" dirty="0" err="1"/>
            <a:t>ToS</a:t>
          </a:r>
          <a:r>
            <a:rPr lang="en-US" dirty="0"/>
            <a:t> value from the packets, passes it to the source file and gets the priority based on the QoS mapping in the source file. Then based on the received priority controller will construct a flow table entry which says the switch to move the packets to different queues</a:t>
          </a:r>
        </a:p>
      </dgm:t>
    </dgm:pt>
    <dgm:pt modelId="{85847C6C-30FB-4E80-9B45-A28D0DEC519E}" type="parTrans" cxnId="{EBBC590F-2832-4F6C-9C26-2BD0CEC0FF58}">
      <dgm:prSet/>
      <dgm:spPr/>
      <dgm:t>
        <a:bodyPr/>
        <a:lstStyle/>
        <a:p>
          <a:endParaRPr lang="en-US"/>
        </a:p>
      </dgm:t>
    </dgm:pt>
    <dgm:pt modelId="{471FC311-6439-47E1-8BD2-C3897947428B}" type="sibTrans" cxnId="{EBBC590F-2832-4F6C-9C26-2BD0CEC0FF58}">
      <dgm:prSet/>
      <dgm:spPr/>
      <dgm:t>
        <a:bodyPr/>
        <a:lstStyle/>
        <a:p>
          <a:endParaRPr lang="en-US"/>
        </a:p>
      </dgm:t>
    </dgm:pt>
    <dgm:pt modelId="{DC183CF3-2BCA-B942-8E9F-18D5528CE27A}">
      <dgm:prSet/>
      <dgm:spPr/>
      <dgm:t>
        <a:bodyPr/>
        <a:lstStyle/>
        <a:p>
          <a:r>
            <a:rPr lang="en-US" dirty="0"/>
            <a:t>Controller then sends the open flow messages with this queue information to the </a:t>
          </a:r>
          <a:r>
            <a:rPr lang="en-US" dirty="0" err="1"/>
            <a:t>OvS</a:t>
          </a:r>
          <a:r>
            <a:rPr lang="en-US" dirty="0"/>
            <a:t>. </a:t>
          </a:r>
          <a:r>
            <a:rPr lang="en-US" dirty="0" err="1"/>
            <a:t>OvS</a:t>
          </a:r>
          <a:r>
            <a:rPr lang="en-US" dirty="0"/>
            <a:t> then forwards the input packets from ingress ports to differently prioritized queues in the egress ports.</a:t>
          </a:r>
        </a:p>
      </dgm:t>
    </dgm:pt>
    <dgm:pt modelId="{C1A87386-D361-C942-BF72-5F8580154E45}" type="parTrans" cxnId="{6065C0D7-2B83-6C42-9D95-A2D272D8DC16}">
      <dgm:prSet/>
      <dgm:spPr/>
      <dgm:t>
        <a:bodyPr/>
        <a:lstStyle/>
        <a:p>
          <a:endParaRPr lang="en-US"/>
        </a:p>
      </dgm:t>
    </dgm:pt>
    <dgm:pt modelId="{51CF59D1-012F-2F46-88FA-124639232901}" type="sibTrans" cxnId="{6065C0D7-2B83-6C42-9D95-A2D272D8DC16}">
      <dgm:prSet/>
      <dgm:spPr/>
      <dgm:t>
        <a:bodyPr/>
        <a:lstStyle/>
        <a:p>
          <a:endParaRPr lang="en-US"/>
        </a:p>
      </dgm:t>
    </dgm:pt>
    <dgm:pt modelId="{908DF9C1-7403-9641-94C0-57AA9FA6F8C2}" type="pres">
      <dgm:prSet presAssocID="{4DF99533-5D20-4B8B-A7B4-EEA360F1EC54}" presName="linear" presStyleCnt="0">
        <dgm:presLayoutVars>
          <dgm:animLvl val="lvl"/>
          <dgm:resizeHandles val="exact"/>
        </dgm:presLayoutVars>
      </dgm:prSet>
      <dgm:spPr/>
    </dgm:pt>
    <dgm:pt modelId="{B917D00B-8605-0248-AC76-F13239A6F295}" type="pres">
      <dgm:prSet presAssocID="{BFC1879A-D524-4CEC-85BD-87B131EC3B01}" presName="parentText" presStyleLbl="node1" presStyleIdx="0" presStyleCnt="5">
        <dgm:presLayoutVars>
          <dgm:chMax val="0"/>
          <dgm:bulletEnabled val="1"/>
        </dgm:presLayoutVars>
      </dgm:prSet>
      <dgm:spPr/>
    </dgm:pt>
    <dgm:pt modelId="{7D5C4147-A858-DB4A-8145-D474FF0FDDFD}" type="pres">
      <dgm:prSet presAssocID="{8ACB79A6-2124-4E73-9A48-B61A2AAE9668}" presName="spacer" presStyleCnt="0"/>
      <dgm:spPr/>
    </dgm:pt>
    <dgm:pt modelId="{BC48CF50-8D96-934D-94D9-315AD4EF1A17}" type="pres">
      <dgm:prSet presAssocID="{F3537AC7-2C28-426B-A9A0-4C1B03CFD70C}" presName="parentText" presStyleLbl="node1" presStyleIdx="1" presStyleCnt="5">
        <dgm:presLayoutVars>
          <dgm:chMax val="0"/>
          <dgm:bulletEnabled val="1"/>
        </dgm:presLayoutVars>
      </dgm:prSet>
      <dgm:spPr/>
    </dgm:pt>
    <dgm:pt modelId="{703D2EDE-BA39-5F40-92B2-9AACCD85A6ED}" type="pres">
      <dgm:prSet presAssocID="{851B3E82-82D5-4938-9507-15C59914A81F}" presName="spacer" presStyleCnt="0"/>
      <dgm:spPr/>
    </dgm:pt>
    <dgm:pt modelId="{BC1E7B7A-3A30-B64F-895A-6CB5116F50FB}" type="pres">
      <dgm:prSet presAssocID="{BD2E9897-329A-43E2-B571-19F4FF6F1344}" presName="parentText" presStyleLbl="node1" presStyleIdx="2" presStyleCnt="5">
        <dgm:presLayoutVars>
          <dgm:chMax val="0"/>
          <dgm:bulletEnabled val="1"/>
        </dgm:presLayoutVars>
      </dgm:prSet>
      <dgm:spPr/>
    </dgm:pt>
    <dgm:pt modelId="{A2AFD2CC-8A78-2E48-8A36-C86A7BAEF2B8}" type="pres">
      <dgm:prSet presAssocID="{BF3852AC-EE10-476B-8FCF-2D76AF9C9093}" presName="spacer" presStyleCnt="0"/>
      <dgm:spPr/>
    </dgm:pt>
    <dgm:pt modelId="{7F54D8EC-3068-FA44-B9A9-2C35B736D02F}" type="pres">
      <dgm:prSet presAssocID="{E348B6D1-79E4-44FD-9190-313F17EB95D1}" presName="parentText" presStyleLbl="node1" presStyleIdx="3" presStyleCnt="5">
        <dgm:presLayoutVars>
          <dgm:chMax val="0"/>
          <dgm:bulletEnabled val="1"/>
        </dgm:presLayoutVars>
      </dgm:prSet>
      <dgm:spPr/>
    </dgm:pt>
    <dgm:pt modelId="{67A0C437-78E2-0E42-A9BD-5C810A625170}" type="pres">
      <dgm:prSet presAssocID="{471FC311-6439-47E1-8BD2-C3897947428B}" presName="spacer" presStyleCnt="0"/>
      <dgm:spPr/>
    </dgm:pt>
    <dgm:pt modelId="{F24C7E4E-0B9E-7F45-B7A0-016A3478851F}" type="pres">
      <dgm:prSet presAssocID="{DC183CF3-2BCA-B942-8E9F-18D5528CE27A}" presName="parentText" presStyleLbl="node1" presStyleIdx="4" presStyleCnt="5">
        <dgm:presLayoutVars>
          <dgm:chMax val="0"/>
          <dgm:bulletEnabled val="1"/>
        </dgm:presLayoutVars>
      </dgm:prSet>
      <dgm:spPr/>
    </dgm:pt>
  </dgm:ptLst>
  <dgm:cxnLst>
    <dgm:cxn modelId="{910A1607-300B-A34B-8F03-A48B6B91A824}" type="presOf" srcId="{4DF99533-5D20-4B8B-A7B4-EEA360F1EC54}" destId="{908DF9C1-7403-9641-94C0-57AA9FA6F8C2}" srcOrd="0" destOrd="0" presId="urn:microsoft.com/office/officeart/2005/8/layout/vList2"/>
    <dgm:cxn modelId="{EBBC590F-2832-4F6C-9C26-2BD0CEC0FF58}" srcId="{4DF99533-5D20-4B8B-A7B4-EEA360F1EC54}" destId="{E348B6D1-79E4-44FD-9190-313F17EB95D1}" srcOrd="3" destOrd="0" parTransId="{85847C6C-30FB-4E80-9B45-A28D0DEC519E}" sibTransId="{471FC311-6439-47E1-8BD2-C3897947428B}"/>
    <dgm:cxn modelId="{5DD9970F-9ACB-5248-BA01-9643714B1CB6}" type="presOf" srcId="{DC183CF3-2BCA-B942-8E9F-18D5528CE27A}" destId="{F24C7E4E-0B9E-7F45-B7A0-016A3478851F}" srcOrd="0" destOrd="0" presId="urn:microsoft.com/office/officeart/2005/8/layout/vList2"/>
    <dgm:cxn modelId="{2F707F2E-1C6F-4EF9-88D3-3BDE522D9F6A}" srcId="{4DF99533-5D20-4B8B-A7B4-EEA360F1EC54}" destId="{BD2E9897-329A-43E2-B571-19F4FF6F1344}" srcOrd="2" destOrd="0" parTransId="{18A92E03-7810-45A7-8F1F-8A2E8300B044}" sibTransId="{BF3852AC-EE10-476B-8FCF-2D76AF9C9093}"/>
    <dgm:cxn modelId="{1A476160-D83B-CC4C-B8CC-E0E95EF2ECE9}" type="presOf" srcId="{BD2E9897-329A-43E2-B571-19F4FF6F1344}" destId="{BC1E7B7A-3A30-B64F-895A-6CB5116F50FB}" srcOrd="0" destOrd="0" presId="urn:microsoft.com/office/officeart/2005/8/layout/vList2"/>
    <dgm:cxn modelId="{D19DF8A0-BAAC-0141-9FE4-0F08E326ED6B}" type="presOf" srcId="{E348B6D1-79E4-44FD-9190-313F17EB95D1}" destId="{7F54D8EC-3068-FA44-B9A9-2C35B736D02F}" srcOrd="0" destOrd="0" presId="urn:microsoft.com/office/officeart/2005/8/layout/vList2"/>
    <dgm:cxn modelId="{8F414AB2-8E34-435E-BEA4-1ADC222BDDCC}" srcId="{4DF99533-5D20-4B8B-A7B4-EEA360F1EC54}" destId="{BFC1879A-D524-4CEC-85BD-87B131EC3B01}" srcOrd="0" destOrd="0" parTransId="{E5F631DE-8ACB-4F9E-82A2-CE9F086DFDE2}" sibTransId="{8ACB79A6-2124-4E73-9A48-B61A2AAE9668}"/>
    <dgm:cxn modelId="{9E3B9AC5-9978-C14F-8193-6943FCCF5E69}" type="presOf" srcId="{BFC1879A-D524-4CEC-85BD-87B131EC3B01}" destId="{B917D00B-8605-0248-AC76-F13239A6F295}" srcOrd="0" destOrd="0" presId="urn:microsoft.com/office/officeart/2005/8/layout/vList2"/>
    <dgm:cxn modelId="{51AEB6D6-5AC1-4E82-B0F4-440B40CFB245}" srcId="{4DF99533-5D20-4B8B-A7B4-EEA360F1EC54}" destId="{F3537AC7-2C28-426B-A9A0-4C1B03CFD70C}" srcOrd="1" destOrd="0" parTransId="{D445EFC3-A98F-4EF0-9E60-D3E425A442AB}" sibTransId="{851B3E82-82D5-4938-9507-15C59914A81F}"/>
    <dgm:cxn modelId="{6065C0D7-2B83-6C42-9D95-A2D272D8DC16}" srcId="{4DF99533-5D20-4B8B-A7B4-EEA360F1EC54}" destId="{DC183CF3-2BCA-B942-8E9F-18D5528CE27A}" srcOrd="4" destOrd="0" parTransId="{C1A87386-D361-C942-BF72-5F8580154E45}" sibTransId="{51CF59D1-012F-2F46-88FA-124639232901}"/>
    <dgm:cxn modelId="{F05D2CDF-66E3-E14B-9078-AA55615297B5}" type="presOf" srcId="{F3537AC7-2C28-426B-A9A0-4C1B03CFD70C}" destId="{BC48CF50-8D96-934D-94D9-315AD4EF1A17}" srcOrd="0" destOrd="0" presId="urn:microsoft.com/office/officeart/2005/8/layout/vList2"/>
    <dgm:cxn modelId="{8DE55286-E390-5D49-9040-F48DB1CFF861}" type="presParOf" srcId="{908DF9C1-7403-9641-94C0-57AA9FA6F8C2}" destId="{B917D00B-8605-0248-AC76-F13239A6F295}" srcOrd="0" destOrd="0" presId="urn:microsoft.com/office/officeart/2005/8/layout/vList2"/>
    <dgm:cxn modelId="{9B410397-31CD-194C-9075-F728E335AB02}" type="presParOf" srcId="{908DF9C1-7403-9641-94C0-57AA9FA6F8C2}" destId="{7D5C4147-A858-DB4A-8145-D474FF0FDDFD}" srcOrd="1" destOrd="0" presId="urn:microsoft.com/office/officeart/2005/8/layout/vList2"/>
    <dgm:cxn modelId="{DAF60802-E13C-1F44-8834-C7E77BA2FD5F}" type="presParOf" srcId="{908DF9C1-7403-9641-94C0-57AA9FA6F8C2}" destId="{BC48CF50-8D96-934D-94D9-315AD4EF1A17}" srcOrd="2" destOrd="0" presId="urn:microsoft.com/office/officeart/2005/8/layout/vList2"/>
    <dgm:cxn modelId="{307BC9DE-31C8-F945-A8A6-0951CBA51560}" type="presParOf" srcId="{908DF9C1-7403-9641-94C0-57AA9FA6F8C2}" destId="{703D2EDE-BA39-5F40-92B2-9AACCD85A6ED}" srcOrd="3" destOrd="0" presId="urn:microsoft.com/office/officeart/2005/8/layout/vList2"/>
    <dgm:cxn modelId="{9D932F33-4581-2F4D-84F6-826B90C01DF5}" type="presParOf" srcId="{908DF9C1-7403-9641-94C0-57AA9FA6F8C2}" destId="{BC1E7B7A-3A30-B64F-895A-6CB5116F50FB}" srcOrd="4" destOrd="0" presId="urn:microsoft.com/office/officeart/2005/8/layout/vList2"/>
    <dgm:cxn modelId="{E7A216C5-C9F0-4248-8C05-E20FC9C87E3D}" type="presParOf" srcId="{908DF9C1-7403-9641-94C0-57AA9FA6F8C2}" destId="{A2AFD2CC-8A78-2E48-8A36-C86A7BAEF2B8}" srcOrd="5" destOrd="0" presId="urn:microsoft.com/office/officeart/2005/8/layout/vList2"/>
    <dgm:cxn modelId="{A6C60CC2-01BD-8A44-B2F2-1D59DD28FE4E}" type="presParOf" srcId="{908DF9C1-7403-9641-94C0-57AA9FA6F8C2}" destId="{7F54D8EC-3068-FA44-B9A9-2C35B736D02F}" srcOrd="6" destOrd="0" presId="urn:microsoft.com/office/officeart/2005/8/layout/vList2"/>
    <dgm:cxn modelId="{92E57BD9-4C2E-924E-B130-A7EEF545E021}" type="presParOf" srcId="{908DF9C1-7403-9641-94C0-57AA9FA6F8C2}" destId="{67A0C437-78E2-0E42-A9BD-5C810A625170}" srcOrd="7" destOrd="0" presId="urn:microsoft.com/office/officeart/2005/8/layout/vList2"/>
    <dgm:cxn modelId="{57A08ED6-75A5-D744-99D6-B30ED7EA9CD6}" type="presParOf" srcId="{908DF9C1-7403-9641-94C0-57AA9FA6F8C2}" destId="{F24C7E4E-0B9E-7F45-B7A0-016A3478851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0E89D5-AAA0-4C1B-AD10-E2E032C82A2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312FBFD-1752-4B9C-A552-883018BCE33A}">
      <dgm:prSet/>
      <dgm:spPr/>
      <dgm:t>
        <a:bodyPr/>
        <a:lstStyle/>
        <a:p>
          <a:pPr>
            <a:defRPr cap="all"/>
          </a:pPr>
          <a:r>
            <a:rPr lang="en-US" dirty="0"/>
            <a:t>Equipment: white box switches are expansive. We used </a:t>
          </a:r>
          <a:r>
            <a:rPr lang="en-US" dirty="0" err="1"/>
            <a:t>Mininet</a:t>
          </a:r>
          <a:r>
            <a:rPr lang="en-US" dirty="0"/>
            <a:t> </a:t>
          </a:r>
        </a:p>
      </dgm:t>
    </dgm:pt>
    <dgm:pt modelId="{80E1B496-9B1A-410C-885E-D4D8968683CA}" type="parTrans" cxnId="{9C540F05-288D-409D-A8E1-FF1AD9BCA9DB}">
      <dgm:prSet/>
      <dgm:spPr/>
      <dgm:t>
        <a:bodyPr/>
        <a:lstStyle/>
        <a:p>
          <a:endParaRPr lang="en-US"/>
        </a:p>
      </dgm:t>
    </dgm:pt>
    <dgm:pt modelId="{828DC21B-7CC4-43AF-9A39-010321156B11}" type="sibTrans" cxnId="{9C540F05-288D-409D-A8E1-FF1AD9BCA9DB}">
      <dgm:prSet/>
      <dgm:spPr/>
      <dgm:t>
        <a:bodyPr/>
        <a:lstStyle/>
        <a:p>
          <a:endParaRPr lang="en-US"/>
        </a:p>
      </dgm:t>
    </dgm:pt>
    <dgm:pt modelId="{0B67555C-5FEC-4326-A879-BE151D1745AE}">
      <dgm:prSet/>
      <dgm:spPr/>
      <dgm:t>
        <a:bodyPr/>
        <a:lstStyle/>
        <a:p>
          <a:pPr>
            <a:defRPr cap="all"/>
          </a:pPr>
          <a:r>
            <a:rPr lang="en-US"/>
            <a:t>Enterprise switches will not work </a:t>
          </a:r>
        </a:p>
      </dgm:t>
    </dgm:pt>
    <dgm:pt modelId="{E7BA568D-49B2-45F8-A0D8-12385C24C289}" type="parTrans" cxnId="{CA871D44-CF6F-4BA1-A91F-4107304F7F78}">
      <dgm:prSet/>
      <dgm:spPr/>
      <dgm:t>
        <a:bodyPr/>
        <a:lstStyle/>
        <a:p>
          <a:endParaRPr lang="en-US"/>
        </a:p>
      </dgm:t>
    </dgm:pt>
    <dgm:pt modelId="{3C7C9EA4-9636-4F52-8989-947DE61B660F}" type="sibTrans" cxnId="{CA871D44-CF6F-4BA1-A91F-4107304F7F78}">
      <dgm:prSet/>
      <dgm:spPr/>
      <dgm:t>
        <a:bodyPr/>
        <a:lstStyle/>
        <a:p>
          <a:endParaRPr lang="en-US"/>
        </a:p>
      </dgm:t>
    </dgm:pt>
    <dgm:pt modelId="{FF313B2B-3898-4AF1-AF1B-5A9C1CF79C14}">
      <dgm:prSet/>
      <dgm:spPr/>
      <dgm:t>
        <a:bodyPr/>
        <a:lstStyle/>
        <a:p>
          <a:pPr>
            <a:defRPr cap="all"/>
          </a:pPr>
          <a:r>
            <a:rPr lang="en-US"/>
            <a:t>Big Network will have some latency</a:t>
          </a:r>
        </a:p>
      </dgm:t>
    </dgm:pt>
    <dgm:pt modelId="{12B04BBB-8522-49BF-94E2-183988A18BB6}" type="parTrans" cxnId="{7BE7556F-9620-425C-9566-E469603654B2}">
      <dgm:prSet/>
      <dgm:spPr/>
      <dgm:t>
        <a:bodyPr/>
        <a:lstStyle/>
        <a:p>
          <a:endParaRPr lang="en-US"/>
        </a:p>
      </dgm:t>
    </dgm:pt>
    <dgm:pt modelId="{A2B93F5A-B60E-4E1F-A1CF-2E8A1DCDB62F}" type="sibTrans" cxnId="{7BE7556F-9620-425C-9566-E469603654B2}">
      <dgm:prSet/>
      <dgm:spPr/>
      <dgm:t>
        <a:bodyPr/>
        <a:lstStyle/>
        <a:p>
          <a:endParaRPr lang="en-US"/>
        </a:p>
      </dgm:t>
    </dgm:pt>
    <dgm:pt modelId="{E743FDDD-CACB-4F56-BD92-5999C36300E6}">
      <dgm:prSet/>
      <dgm:spPr/>
      <dgm:t>
        <a:bodyPr/>
        <a:lstStyle/>
        <a:p>
          <a:pPr>
            <a:defRPr cap="all"/>
          </a:pPr>
          <a:r>
            <a:rPr lang="en-US"/>
            <a:t>Mininet keep crashing</a:t>
          </a:r>
        </a:p>
      </dgm:t>
    </dgm:pt>
    <dgm:pt modelId="{B29C73A5-7644-46F7-80DC-E36742669A75}" type="parTrans" cxnId="{BA0E452B-C02B-4B7E-BE40-C4AD92D0E70F}">
      <dgm:prSet/>
      <dgm:spPr/>
      <dgm:t>
        <a:bodyPr/>
        <a:lstStyle/>
        <a:p>
          <a:endParaRPr lang="en-US"/>
        </a:p>
      </dgm:t>
    </dgm:pt>
    <dgm:pt modelId="{01AF3222-9D03-4B41-A091-23E27C4C74D7}" type="sibTrans" cxnId="{BA0E452B-C02B-4B7E-BE40-C4AD92D0E70F}">
      <dgm:prSet/>
      <dgm:spPr/>
      <dgm:t>
        <a:bodyPr/>
        <a:lstStyle/>
        <a:p>
          <a:endParaRPr lang="en-US"/>
        </a:p>
      </dgm:t>
    </dgm:pt>
    <dgm:pt modelId="{EE327738-FB2E-4B80-8683-A3E33E222627}" type="pres">
      <dgm:prSet presAssocID="{6D0E89D5-AAA0-4C1B-AD10-E2E032C82A24}" presName="root" presStyleCnt="0">
        <dgm:presLayoutVars>
          <dgm:dir/>
          <dgm:resizeHandles val="exact"/>
        </dgm:presLayoutVars>
      </dgm:prSet>
      <dgm:spPr/>
    </dgm:pt>
    <dgm:pt modelId="{F0A909EE-D0BC-4F33-B48F-05AE729536B1}" type="pres">
      <dgm:prSet presAssocID="{C312FBFD-1752-4B9C-A552-883018BCE33A}" presName="compNode" presStyleCnt="0"/>
      <dgm:spPr/>
    </dgm:pt>
    <dgm:pt modelId="{8C0E0B1A-B50C-49A3-9FFB-6AB5B93DE6E3}" type="pres">
      <dgm:prSet presAssocID="{C312FBFD-1752-4B9C-A552-883018BCE33A}" presName="iconBgRect" presStyleLbl="bgShp" presStyleIdx="0" presStyleCnt="4"/>
      <dgm:spPr/>
    </dgm:pt>
    <dgm:pt modelId="{AA1C2B10-4FD1-4B85-9852-00B9EBBFCAD4}" type="pres">
      <dgm:prSet presAssocID="{C312FBFD-1752-4B9C-A552-883018BCE3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x"/>
        </a:ext>
      </dgm:extLst>
    </dgm:pt>
    <dgm:pt modelId="{561FFDC4-920C-4729-8530-72F1971E3925}" type="pres">
      <dgm:prSet presAssocID="{C312FBFD-1752-4B9C-A552-883018BCE33A}" presName="spaceRect" presStyleCnt="0"/>
      <dgm:spPr/>
    </dgm:pt>
    <dgm:pt modelId="{F08F97DF-30E1-45E8-B58D-DFD45829895D}" type="pres">
      <dgm:prSet presAssocID="{C312FBFD-1752-4B9C-A552-883018BCE33A}" presName="textRect" presStyleLbl="revTx" presStyleIdx="0" presStyleCnt="4">
        <dgm:presLayoutVars>
          <dgm:chMax val="1"/>
          <dgm:chPref val="1"/>
        </dgm:presLayoutVars>
      </dgm:prSet>
      <dgm:spPr/>
    </dgm:pt>
    <dgm:pt modelId="{2F13DB6F-807A-4EBA-822E-C04FC588C2F9}" type="pres">
      <dgm:prSet presAssocID="{828DC21B-7CC4-43AF-9A39-010321156B11}" presName="sibTrans" presStyleCnt="0"/>
      <dgm:spPr/>
    </dgm:pt>
    <dgm:pt modelId="{219E0248-8B0A-43F9-B45A-B5DDD360F828}" type="pres">
      <dgm:prSet presAssocID="{0B67555C-5FEC-4326-A879-BE151D1745AE}" presName="compNode" presStyleCnt="0"/>
      <dgm:spPr/>
    </dgm:pt>
    <dgm:pt modelId="{42E3E7BC-3212-4A7B-80E0-795AF4EEE5B5}" type="pres">
      <dgm:prSet presAssocID="{0B67555C-5FEC-4326-A879-BE151D1745AE}" presName="iconBgRect" presStyleLbl="bgShp" presStyleIdx="1" presStyleCnt="4"/>
      <dgm:spPr/>
    </dgm:pt>
    <dgm:pt modelId="{B031C53F-48F0-45E1-9BC3-8F06A12C32D1}" type="pres">
      <dgm:prSet presAssocID="{0B67555C-5FEC-4326-A879-BE151D1745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29B3FFA-C3DD-4801-8E5C-2C84B644BF25}" type="pres">
      <dgm:prSet presAssocID="{0B67555C-5FEC-4326-A879-BE151D1745AE}" presName="spaceRect" presStyleCnt="0"/>
      <dgm:spPr/>
    </dgm:pt>
    <dgm:pt modelId="{42780D3A-9B39-4C34-8C39-EEC8D483B59A}" type="pres">
      <dgm:prSet presAssocID="{0B67555C-5FEC-4326-A879-BE151D1745AE}" presName="textRect" presStyleLbl="revTx" presStyleIdx="1" presStyleCnt="4">
        <dgm:presLayoutVars>
          <dgm:chMax val="1"/>
          <dgm:chPref val="1"/>
        </dgm:presLayoutVars>
      </dgm:prSet>
      <dgm:spPr/>
    </dgm:pt>
    <dgm:pt modelId="{250897D4-2528-4E48-BF70-3F1537CD4821}" type="pres">
      <dgm:prSet presAssocID="{3C7C9EA4-9636-4F52-8989-947DE61B660F}" presName="sibTrans" presStyleCnt="0"/>
      <dgm:spPr/>
    </dgm:pt>
    <dgm:pt modelId="{7F567E6C-C056-43A7-89BA-2D5244EF779D}" type="pres">
      <dgm:prSet presAssocID="{FF313B2B-3898-4AF1-AF1B-5A9C1CF79C14}" presName="compNode" presStyleCnt="0"/>
      <dgm:spPr/>
    </dgm:pt>
    <dgm:pt modelId="{AE7562C7-EA97-470D-994B-7AAE5B05E8C8}" type="pres">
      <dgm:prSet presAssocID="{FF313B2B-3898-4AF1-AF1B-5A9C1CF79C14}" presName="iconBgRect" presStyleLbl="bgShp" presStyleIdx="2" presStyleCnt="4"/>
      <dgm:spPr/>
    </dgm:pt>
    <dgm:pt modelId="{1C28B72E-C7FF-410E-8EF3-1C2A23971E89}" type="pres">
      <dgm:prSet presAssocID="{FF313B2B-3898-4AF1-AF1B-5A9C1CF79C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4F32F4D9-4576-4127-8048-2F512FD313B3}" type="pres">
      <dgm:prSet presAssocID="{FF313B2B-3898-4AF1-AF1B-5A9C1CF79C14}" presName="spaceRect" presStyleCnt="0"/>
      <dgm:spPr/>
    </dgm:pt>
    <dgm:pt modelId="{D7D6DC24-1DE4-4510-A468-93081D84E383}" type="pres">
      <dgm:prSet presAssocID="{FF313B2B-3898-4AF1-AF1B-5A9C1CF79C14}" presName="textRect" presStyleLbl="revTx" presStyleIdx="2" presStyleCnt="4">
        <dgm:presLayoutVars>
          <dgm:chMax val="1"/>
          <dgm:chPref val="1"/>
        </dgm:presLayoutVars>
      </dgm:prSet>
      <dgm:spPr/>
    </dgm:pt>
    <dgm:pt modelId="{5A49EF80-10E8-48C5-A72F-400F85C7B358}" type="pres">
      <dgm:prSet presAssocID="{A2B93F5A-B60E-4E1F-A1CF-2E8A1DCDB62F}" presName="sibTrans" presStyleCnt="0"/>
      <dgm:spPr/>
    </dgm:pt>
    <dgm:pt modelId="{B861FC8F-3C33-4977-A33F-C0F6CF97F2B0}" type="pres">
      <dgm:prSet presAssocID="{E743FDDD-CACB-4F56-BD92-5999C36300E6}" presName="compNode" presStyleCnt="0"/>
      <dgm:spPr/>
    </dgm:pt>
    <dgm:pt modelId="{203CB6C1-8427-483E-8E7F-04B1ECAEC8CE}" type="pres">
      <dgm:prSet presAssocID="{E743FDDD-CACB-4F56-BD92-5999C36300E6}" presName="iconBgRect" presStyleLbl="bgShp" presStyleIdx="3" presStyleCnt="4"/>
      <dgm:spPr/>
    </dgm:pt>
    <dgm:pt modelId="{AAE3EB91-FAE5-49A6-9786-2A99630CE3AF}" type="pres">
      <dgm:prSet presAssocID="{E743FDDD-CACB-4F56-BD92-5999C36300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ooter"/>
        </a:ext>
      </dgm:extLst>
    </dgm:pt>
    <dgm:pt modelId="{D472EF19-1401-4FD7-AB5C-5329AD7E6A60}" type="pres">
      <dgm:prSet presAssocID="{E743FDDD-CACB-4F56-BD92-5999C36300E6}" presName="spaceRect" presStyleCnt="0"/>
      <dgm:spPr/>
    </dgm:pt>
    <dgm:pt modelId="{3B93DFB2-F75D-422F-8AFC-6845EECCF3F8}" type="pres">
      <dgm:prSet presAssocID="{E743FDDD-CACB-4F56-BD92-5999C36300E6}" presName="textRect" presStyleLbl="revTx" presStyleIdx="3" presStyleCnt="4">
        <dgm:presLayoutVars>
          <dgm:chMax val="1"/>
          <dgm:chPref val="1"/>
        </dgm:presLayoutVars>
      </dgm:prSet>
      <dgm:spPr/>
    </dgm:pt>
  </dgm:ptLst>
  <dgm:cxnLst>
    <dgm:cxn modelId="{9C540F05-288D-409D-A8E1-FF1AD9BCA9DB}" srcId="{6D0E89D5-AAA0-4C1B-AD10-E2E032C82A24}" destId="{C312FBFD-1752-4B9C-A552-883018BCE33A}" srcOrd="0" destOrd="0" parTransId="{80E1B496-9B1A-410C-885E-D4D8968683CA}" sibTransId="{828DC21B-7CC4-43AF-9A39-010321156B11}"/>
    <dgm:cxn modelId="{BA0E452B-C02B-4B7E-BE40-C4AD92D0E70F}" srcId="{6D0E89D5-AAA0-4C1B-AD10-E2E032C82A24}" destId="{E743FDDD-CACB-4F56-BD92-5999C36300E6}" srcOrd="3" destOrd="0" parTransId="{B29C73A5-7644-46F7-80DC-E36742669A75}" sibTransId="{01AF3222-9D03-4B41-A091-23E27C4C74D7}"/>
    <dgm:cxn modelId="{CA871D44-CF6F-4BA1-A91F-4107304F7F78}" srcId="{6D0E89D5-AAA0-4C1B-AD10-E2E032C82A24}" destId="{0B67555C-5FEC-4326-A879-BE151D1745AE}" srcOrd="1" destOrd="0" parTransId="{E7BA568D-49B2-45F8-A0D8-12385C24C289}" sibTransId="{3C7C9EA4-9636-4F52-8989-947DE61B660F}"/>
    <dgm:cxn modelId="{B995564B-FA78-4333-AD26-EF0990A1A545}" type="presOf" srcId="{6D0E89D5-AAA0-4C1B-AD10-E2E032C82A24}" destId="{EE327738-FB2E-4B80-8683-A3E33E222627}" srcOrd="0" destOrd="0" presId="urn:microsoft.com/office/officeart/2018/5/layout/IconCircleLabelList"/>
    <dgm:cxn modelId="{D53F726E-C00B-464A-9540-AD38692DE7D8}" type="presOf" srcId="{C312FBFD-1752-4B9C-A552-883018BCE33A}" destId="{F08F97DF-30E1-45E8-B58D-DFD45829895D}" srcOrd="0" destOrd="0" presId="urn:microsoft.com/office/officeart/2018/5/layout/IconCircleLabelList"/>
    <dgm:cxn modelId="{7BE7556F-9620-425C-9566-E469603654B2}" srcId="{6D0E89D5-AAA0-4C1B-AD10-E2E032C82A24}" destId="{FF313B2B-3898-4AF1-AF1B-5A9C1CF79C14}" srcOrd="2" destOrd="0" parTransId="{12B04BBB-8522-49BF-94E2-183988A18BB6}" sibTransId="{A2B93F5A-B60E-4E1F-A1CF-2E8A1DCDB62F}"/>
    <dgm:cxn modelId="{4E102374-8878-4E35-A430-95E738EDA51E}" type="presOf" srcId="{FF313B2B-3898-4AF1-AF1B-5A9C1CF79C14}" destId="{D7D6DC24-1DE4-4510-A468-93081D84E383}" srcOrd="0" destOrd="0" presId="urn:microsoft.com/office/officeart/2018/5/layout/IconCircleLabelList"/>
    <dgm:cxn modelId="{193FB2E7-AC30-4758-B7AB-2D3817024547}" type="presOf" srcId="{E743FDDD-CACB-4F56-BD92-5999C36300E6}" destId="{3B93DFB2-F75D-422F-8AFC-6845EECCF3F8}" srcOrd="0" destOrd="0" presId="urn:microsoft.com/office/officeart/2018/5/layout/IconCircleLabelList"/>
    <dgm:cxn modelId="{100FC4FF-BB9E-46CB-8A68-F4394A55D12A}" type="presOf" srcId="{0B67555C-5FEC-4326-A879-BE151D1745AE}" destId="{42780D3A-9B39-4C34-8C39-EEC8D483B59A}" srcOrd="0" destOrd="0" presId="urn:microsoft.com/office/officeart/2018/5/layout/IconCircleLabelList"/>
    <dgm:cxn modelId="{3D78181B-D447-4FF9-9E1E-4CCB7B5736FD}" type="presParOf" srcId="{EE327738-FB2E-4B80-8683-A3E33E222627}" destId="{F0A909EE-D0BC-4F33-B48F-05AE729536B1}" srcOrd="0" destOrd="0" presId="urn:microsoft.com/office/officeart/2018/5/layout/IconCircleLabelList"/>
    <dgm:cxn modelId="{3E96710E-7E90-4D1D-B077-8C8CF260DB13}" type="presParOf" srcId="{F0A909EE-D0BC-4F33-B48F-05AE729536B1}" destId="{8C0E0B1A-B50C-49A3-9FFB-6AB5B93DE6E3}" srcOrd="0" destOrd="0" presId="urn:microsoft.com/office/officeart/2018/5/layout/IconCircleLabelList"/>
    <dgm:cxn modelId="{857EC009-B755-4FB1-A182-F99D1470E9A9}" type="presParOf" srcId="{F0A909EE-D0BC-4F33-B48F-05AE729536B1}" destId="{AA1C2B10-4FD1-4B85-9852-00B9EBBFCAD4}" srcOrd="1" destOrd="0" presId="urn:microsoft.com/office/officeart/2018/5/layout/IconCircleLabelList"/>
    <dgm:cxn modelId="{3557FA00-B8EA-4788-806D-995B91E3FECB}" type="presParOf" srcId="{F0A909EE-D0BC-4F33-B48F-05AE729536B1}" destId="{561FFDC4-920C-4729-8530-72F1971E3925}" srcOrd="2" destOrd="0" presId="urn:microsoft.com/office/officeart/2018/5/layout/IconCircleLabelList"/>
    <dgm:cxn modelId="{04CC492D-08D7-45AF-982E-74D11BB78985}" type="presParOf" srcId="{F0A909EE-D0BC-4F33-B48F-05AE729536B1}" destId="{F08F97DF-30E1-45E8-B58D-DFD45829895D}" srcOrd="3" destOrd="0" presId="urn:microsoft.com/office/officeart/2018/5/layout/IconCircleLabelList"/>
    <dgm:cxn modelId="{F8D0CAEF-21DD-4E6E-A527-116006809C0C}" type="presParOf" srcId="{EE327738-FB2E-4B80-8683-A3E33E222627}" destId="{2F13DB6F-807A-4EBA-822E-C04FC588C2F9}" srcOrd="1" destOrd="0" presId="urn:microsoft.com/office/officeart/2018/5/layout/IconCircleLabelList"/>
    <dgm:cxn modelId="{80D983A1-9EC7-412B-8620-6D654A729C45}" type="presParOf" srcId="{EE327738-FB2E-4B80-8683-A3E33E222627}" destId="{219E0248-8B0A-43F9-B45A-B5DDD360F828}" srcOrd="2" destOrd="0" presId="urn:microsoft.com/office/officeart/2018/5/layout/IconCircleLabelList"/>
    <dgm:cxn modelId="{F392031E-E650-4CB4-AAC0-C0973A14CE12}" type="presParOf" srcId="{219E0248-8B0A-43F9-B45A-B5DDD360F828}" destId="{42E3E7BC-3212-4A7B-80E0-795AF4EEE5B5}" srcOrd="0" destOrd="0" presId="urn:microsoft.com/office/officeart/2018/5/layout/IconCircleLabelList"/>
    <dgm:cxn modelId="{CC0D9238-4469-45F7-B388-E8A15077F68B}" type="presParOf" srcId="{219E0248-8B0A-43F9-B45A-B5DDD360F828}" destId="{B031C53F-48F0-45E1-9BC3-8F06A12C32D1}" srcOrd="1" destOrd="0" presId="urn:microsoft.com/office/officeart/2018/5/layout/IconCircleLabelList"/>
    <dgm:cxn modelId="{70D229C5-7DA2-4625-B97C-2435E22C1085}" type="presParOf" srcId="{219E0248-8B0A-43F9-B45A-B5DDD360F828}" destId="{D29B3FFA-C3DD-4801-8E5C-2C84B644BF25}" srcOrd="2" destOrd="0" presId="urn:microsoft.com/office/officeart/2018/5/layout/IconCircleLabelList"/>
    <dgm:cxn modelId="{39863718-2DE6-40DE-9C0E-C60610B53D62}" type="presParOf" srcId="{219E0248-8B0A-43F9-B45A-B5DDD360F828}" destId="{42780D3A-9B39-4C34-8C39-EEC8D483B59A}" srcOrd="3" destOrd="0" presId="urn:microsoft.com/office/officeart/2018/5/layout/IconCircleLabelList"/>
    <dgm:cxn modelId="{A078E23F-6FE7-409F-945D-DAF68B9DC532}" type="presParOf" srcId="{EE327738-FB2E-4B80-8683-A3E33E222627}" destId="{250897D4-2528-4E48-BF70-3F1537CD4821}" srcOrd="3" destOrd="0" presId="urn:microsoft.com/office/officeart/2018/5/layout/IconCircleLabelList"/>
    <dgm:cxn modelId="{F55E4E14-5B63-4ADB-BC7E-5A35F8949C50}" type="presParOf" srcId="{EE327738-FB2E-4B80-8683-A3E33E222627}" destId="{7F567E6C-C056-43A7-89BA-2D5244EF779D}" srcOrd="4" destOrd="0" presId="urn:microsoft.com/office/officeart/2018/5/layout/IconCircleLabelList"/>
    <dgm:cxn modelId="{793EF2B5-3FC1-4D03-9E1F-5699A607AAC1}" type="presParOf" srcId="{7F567E6C-C056-43A7-89BA-2D5244EF779D}" destId="{AE7562C7-EA97-470D-994B-7AAE5B05E8C8}" srcOrd="0" destOrd="0" presId="urn:microsoft.com/office/officeart/2018/5/layout/IconCircleLabelList"/>
    <dgm:cxn modelId="{0395B59C-415D-46C0-A6A1-2DC329759F07}" type="presParOf" srcId="{7F567E6C-C056-43A7-89BA-2D5244EF779D}" destId="{1C28B72E-C7FF-410E-8EF3-1C2A23971E89}" srcOrd="1" destOrd="0" presId="urn:microsoft.com/office/officeart/2018/5/layout/IconCircleLabelList"/>
    <dgm:cxn modelId="{D09055E8-A80F-4970-B532-119DDC10B648}" type="presParOf" srcId="{7F567E6C-C056-43A7-89BA-2D5244EF779D}" destId="{4F32F4D9-4576-4127-8048-2F512FD313B3}" srcOrd="2" destOrd="0" presId="urn:microsoft.com/office/officeart/2018/5/layout/IconCircleLabelList"/>
    <dgm:cxn modelId="{040235CE-EAE8-4DDA-85B4-8F089B6E3A42}" type="presParOf" srcId="{7F567E6C-C056-43A7-89BA-2D5244EF779D}" destId="{D7D6DC24-1DE4-4510-A468-93081D84E383}" srcOrd="3" destOrd="0" presId="urn:microsoft.com/office/officeart/2018/5/layout/IconCircleLabelList"/>
    <dgm:cxn modelId="{1E2063DA-A828-43FB-9C12-C0681863206E}" type="presParOf" srcId="{EE327738-FB2E-4B80-8683-A3E33E222627}" destId="{5A49EF80-10E8-48C5-A72F-400F85C7B358}" srcOrd="5" destOrd="0" presId="urn:microsoft.com/office/officeart/2018/5/layout/IconCircleLabelList"/>
    <dgm:cxn modelId="{5B8C3D22-B0BB-4616-899F-634AD15273ED}" type="presParOf" srcId="{EE327738-FB2E-4B80-8683-A3E33E222627}" destId="{B861FC8F-3C33-4977-A33F-C0F6CF97F2B0}" srcOrd="6" destOrd="0" presId="urn:microsoft.com/office/officeart/2018/5/layout/IconCircleLabelList"/>
    <dgm:cxn modelId="{5A29C600-E186-436A-B258-6CB0D06BACF1}" type="presParOf" srcId="{B861FC8F-3C33-4977-A33F-C0F6CF97F2B0}" destId="{203CB6C1-8427-483E-8E7F-04B1ECAEC8CE}" srcOrd="0" destOrd="0" presId="urn:microsoft.com/office/officeart/2018/5/layout/IconCircleLabelList"/>
    <dgm:cxn modelId="{C46B7CC1-9F4B-461A-9DEC-44BF1F5FCE4E}" type="presParOf" srcId="{B861FC8F-3C33-4977-A33F-C0F6CF97F2B0}" destId="{AAE3EB91-FAE5-49A6-9786-2A99630CE3AF}" srcOrd="1" destOrd="0" presId="urn:microsoft.com/office/officeart/2018/5/layout/IconCircleLabelList"/>
    <dgm:cxn modelId="{04F85A82-1F26-4D86-82B4-798AC2016B62}" type="presParOf" srcId="{B861FC8F-3C33-4977-A33F-C0F6CF97F2B0}" destId="{D472EF19-1401-4FD7-AB5C-5329AD7E6A60}" srcOrd="2" destOrd="0" presId="urn:microsoft.com/office/officeart/2018/5/layout/IconCircleLabelList"/>
    <dgm:cxn modelId="{006A5467-A34E-400A-B48F-7134F363B6F4}" type="presParOf" srcId="{B861FC8F-3C33-4977-A33F-C0F6CF97F2B0}" destId="{3B93DFB2-F75D-422F-8AFC-6845EECCF3F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32848A-0F6F-4121-8761-0FBE48D0D0E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623D775-5DC8-4415-B784-E83AEA1158FA}">
      <dgm:prSet/>
      <dgm:spPr/>
      <dgm:t>
        <a:bodyPr/>
        <a:lstStyle/>
        <a:p>
          <a:r>
            <a:rPr lang="en-US" dirty="0"/>
            <a:t>-SDN promises to transform today’s static networks into flexible, scalable, programmable platforms with the intelligence to allocate resources dynamically </a:t>
          </a:r>
        </a:p>
      </dgm:t>
    </dgm:pt>
    <dgm:pt modelId="{4EEFB612-59F5-438D-B841-1D495A731EFC}" type="parTrans" cxnId="{E1B236F2-FF05-4AEC-B8B6-E5C43F2ED72C}">
      <dgm:prSet/>
      <dgm:spPr/>
      <dgm:t>
        <a:bodyPr/>
        <a:lstStyle/>
        <a:p>
          <a:endParaRPr lang="en-US"/>
        </a:p>
      </dgm:t>
    </dgm:pt>
    <dgm:pt modelId="{75B23F17-8ED2-436D-A229-6299127D1FD3}" type="sibTrans" cxnId="{E1B236F2-FF05-4AEC-B8B6-E5C43F2ED72C}">
      <dgm:prSet/>
      <dgm:spPr/>
      <dgm:t>
        <a:bodyPr/>
        <a:lstStyle/>
        <a:p>
          <a:endParaRPr lang="en-US"/>
        </a:p>
      </dgm:t>
    </dgm:pt>
    <dgm:pt modelId="{4C0372A7-9B6C-46A5-80D3-C7912B7736E0}">
      <dgm:prSet/>
      <dgm:spPr/>
      <dgm:t>
        <a:bodyPr/>
        <a:lstStyle/>
        <a:p>
          <a:r>
            <a:rPr lang="en-US" dirty="0"/>
            <a:t>- With all advantages stated, SDN is on the way to become the new approach for networking</a:t>
          </a:r>
        </a:p>
      </dgm:t>
    </dgm:pt>
    <dgm:pt modelId="{6518194C-647C-4CE5-8465-A1866587EF76}" type="parTrans" cxnId="{B1DC112D-7CD4-42D1-BE4C-61F149A4FCF6}">
      <dgm:prSet/>
      <dgm:spPr/>
      <dgm:t>
        <a:bodyPr/>
        <a:lstStyle/>
        <a:p>
          <a:endParaRPr lang="en-US"/>
        </a:p>
      </dgm:t>
    </dgm:pt>
    <dgm:pt modelId="{E268294E-E8B9-414A-96CC-8441F681A33F}" type="sibTrans" cxnId="{B1DC112D-7CD4-42D1-BE4C-61F149A4FCF6}">
      <dgm:prSet/>
      <dgm:spPr/>
      <dgm:t>
        <a:bodyPr/>
        <a:lstStyle/>
        <a:p>
          <a:endParaRPr lang="en-US"/>
        </a:p>
      </dgm:t>
    </dgm:pt>
    <dgm:pt modelId="{4887B1CC-AD3A-4B49-BCFE-805C7AAF3C2E}" type="pres">
      <dgm:prSet presAssocID="{1332848A-0F6F-4121-8761-0FBE48D0D0E2}" presName="linear" presStyleCnt="0">
        <dgm:presLayoutVars>
          <dgm:animLvl val="lvl"/>
          <dgm:resizeHandles val="exact"/>
        </dgm:presLayoutVars>
      </dgm:prSet>
      <dgm:spPr/>
    </dgm:pt>
    <dgm:pt modelId="{45888967-6277-C049-92BE-02DA5553CE12}" type="pres">
      <dgm:prSet presAssocID="{6623D775-5DC8-4415-B784-E83AEA1158FA}" presName="parentText" presStyleLbl="node1" presStyleIdx="0" presStyleCnt="2">
        <dgm:presLayoutVars>
          <dgm:chMax val="0"/>
          <dgm:bulletEnabled val="1"/>
        </dgm:presLayoutVars>
      </dgm:prSet>
      <dgm:spPr/>
    </dgm:pt>
    <dgm:pt modelId="{B7D0C322-E2EC-1E4B-9219-9F8686824DE1}" type="pres">
      <dgm:prSet presAssocID="{75B23F17-8ED2-436D-A229-6299127D1FD3}" presName="spacer" presStyleCnt="0"/>
      <dgm:spPr/>
    </dgm:pt>
    <dgm:pt modelId="{C176F5FA-3A5B-5E4C-AE85-F979A730898C}" type="pres">
      <dgm:prSet presAssocID="{4C0372A7-9B6C-46A5-80D3-C7912B7736E0}" presName="parentText" presStyleLbl="node1" presStyleIdx="1" presStyleCnt="2">
        <dgm:presLayoutVars>
          <dgm:chMax val="0"/>
          <dgm:bulletEnabled val="1"/>
        </dgm:presLayoutVars>
      </dgm:prSet>
      <dgm:spPr/>
    </dgm:pt>
  </dgm:ptLst>
  <dgm:cxnLst>
    <dgm:cxn modelId="{B1DC112D-7CD4-42D1-BE4C-61F149A4FCF6}" srcId="{1332848A-0F6F-4121-8761-0FBE48D0D0E2}" destId="{4C0372A7-9B6C-46A5-80D3-C7912B7736E0}" srcOrd="1" destOrd="0" parTransId="{6518194C-647C-4CE5-8465-A1866587EF76}" sibTransId="{E268294E-E8B9-414A-96CC-8441F681A33F}"/>
    <dgm:cxn modelId="{6868276D-D6AD-0043-96D8-32DD23427EBD}" type="presOf" srcId="{1332848A-0F6F-4121-8761-0FBE48D0D0E2}" destId="{4887B1CC-AD3A-4B49-BCFE-805C7AAF3C2E}" srcOrd="0" destOrd="0" presId="urn:microsoft.com/office/officeart/2005/8/layout/vList2"/>
    <dgm:cxn modelId="{3E3F8E81-2C90-C042-BD5E-41A598DBDB13}" type="presOf" srcId="{4C0372A7-9B6C-46A5-80D3-C7912B7736E0}" destId="{C176F5FA-3A5B-5E4C-AE85-F979A730898C}" srcOrd="0" destOrd="0" presId="urn:microsoft.com/office/officeart/2005/8/layout/vList2"/>
    <dgm:cxn modelId="{86E194B6-31FE-F743-AD80-1F3DAA17F6B0}" type="presOf" srcId="{6623D775-5DC8-4415-B784-E83AEA1158FA}" destId="{45888967-6277-C049-92BE-02DA5553CE12}" srcOrd="0" destOrd="0" presId="urn:microsoft.com/office/officeart/2005/8/layout/vList2"/>
    <dgm:cxn modelId="{E1B236F2-FF05-4AEC-B8B6-E5C43F2ED72C}" srcId="{1332848A-0F6F-4121-8761-0FBE48D0D0E2}" destId="{6623D775-5DC8-4415-B784-E83AEA1158FA}" srcOrd="0" destOrd="0" parTransId="{4EEFB612-59F5-438D-B841-1D495A731EFC}" sibTransId="{75B23F17-8ED2-436D-A229-6299127D1FD3}"/>
    <dgm:cxn modelId="{80580278-354F-974C-AD6A-9FA00F42620D}" type="presParOf" srcId="{4887B1CC-AD3A-4B49-BCFE-805C7AAF3C2E}" destId="{45888967-6277-C049-92BE-02DA5553CE12}" srcOrd="0" destOrd="0" presId="urn:microsoft.com/office/officeart/2005/8/layout/vList2"/>
    <dgm:cxn modelId="{C106207A-1F68-C64B-B6E7-1CB925ECCB5E}" type="presParOf" srcId="{4887B1CC-AD3A-4B49-BCFE-805C7AAF3C2E}" destId="{B7D0C322-E2EC-1E4B-9219-9F8686824DE1}" srcOrd="1" destOrd="0" presId="urn:microsoft.com/office/officeart/2005/8/layout/vList2"/>
    <dgm:cxn modelId="{AECFFC68-EBB8-EE4E-891F-BA1ABA7B53D7}" type="presParOf" srcId="{4887B1CC-AD3A-4B49-BCFE-805C7AAF3C2E}" destId="{C176F5FA-3A5B-5E4C-AE85-F979A730898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FCEB7F-9DDD-40AC-BB49-58F3950EFC2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EF15C2C-13A9-4EC1-9788-481CC96CE2AD}">
      <dgm:prSet/>
      <dgm:spPr/>
      <dgm:t>
        <a:bodyPr/>
        <a:lstStyle/>
        <a:p>
          <a:r>
            <a:rPr lang="en-US" dirty="0"/>
            <a:t>GUI base controller with different libraries of scripts </a:t>
          </a:r>
        </a:p>
      </dgm:t>
    </dgm:pt>
    <dgm:pt modelId="{6C644232-64D4-4D38-A6B5-41B4CA59BD8D}" type="parTrans" cxnId="{6A900CE0-8B32-4935-AD2B-5CF374002367}">
      <dgm:prSet/>
      <dgm:spPr/>
      <dgm:t>
        <a:bodyPr/>
        <a:lstStyle/>
        <a:p>
          <a:endParaRPr lang="en-US"/>
        </a:p>
      </dgm:t>
    </dgm:pt>
    <dgm:pt modelId="{6170500E-515B-4CF8-93BD-76DD6D3F4CD6}" type="sibTrans" cxnId="{6A900CE0-8B32-4935-AD2B-5CF374002367}">
      <dgm:prSet/>
      <dgm:spPr/>
      <dgm:t>
        <a:bodyPr/>
        <a:lstStyle/>
        <a:p>
          <a:endParaRPr lang="en-US"/>
        </a:p>
      </dgm:t>
    </dgm:pt>
    <dgm:pt modelId="{59757BEB-593C-460E-8CB3-980B546759DF}">
      <dgm:prSet/>
      <dgm:spPr/>
      <dgm:t>
        <a:bodyPr/>
        <a:lstStyle/>
        <a:p>
          <a:r>
            <a:rPr lang="en-US" dirty="0"/>
            <a:t>Customizable scripts like application based or time based </a:t>
          </a:r>
        </a:p>
      </dgm:t>
    </dgm:pt>
    <dgm:pt modelId="{1DD03D85-9021-44EE-BDC7-F1D1A2A5743A}" type="parTrans" cxnId="{9922540A-0091-4CEC-A414-03CCBCF21001}">
      <dgm:prSet/>
      <dgm:spPr/>
      <dgm:t>
        <a:bodyPr/>
        <a:lstStyle/>
        <a:p>
          <a:endParaRPr lang="en-US"/>
        </a:p>
      </dgm:t>
    </dgm:pt>
    <dgm:pt modelId="{F74FE0A4-2D27-4E8B-A994-7664572B5336}" type="sibTrans" cxnId="{9922540A-0091-4CEC-A414-03CCBCF21001}">
      <dgm:prSet/>
      <dgm:spPr/>
      <dgm:t>
        <a:bodyPr/>
        <a:lstStyle/>
        <a:p>
          <a:endParaRPr lang="en-US"/>
        </a:p>
      </dgm:t>
    </dgm:pt>
    <dgm:pt modelId="{3EAB2F33-F683-45D0-A978-451554D0D27A}">
      <dgm:prSet/>
      <dgm:spPr/>
      <dgm:t>
        <a:bodyPr/>
        <a:lstStyle/>
        <a:p>
          <a:r>
            <a:rPr lang="en-US"/>
            <a:t>Smart controller!!!!</a:t>
          </a:r>
        </a:p>
      </dgm:t>
    </dgm:pt>
    <dgm:pt modelId="{10FF6029-A765-4D58-A68F-B215CF794085}" type="parTrans" cxnId="{994D09F1-0348-4954-9DAB-DA4DB283E6F8}">
      <dgm:prSet/>
      <dgm:spPr/>
      <dgm:t>
        <a:bodyPr/>
        <a:lstStyle/>
        <a:p>
          <a:endParaRPr lang="en-US"/>
        </a:p>
      </dgm:t>
    </dgm:pt>
    <dgm:pt modelId="{8559E0FD-7C48-4DFB-8EF0-BE9CDBBAECC7}" type="sibTrans" cxnId="{994D09F1-0348-4954-9DAB-DA4DB283E6F8}">
      <dgm:prSet/>
      <dgm:spPr/>
      <dgm:t>
        <a:bodyPr/>
        <a:lstStyle/>
        <a:p>
          <a:endParaRPr lang="en-US"/>
        </a:p>
      </dgm:t>
    </dgm:pt>
    <dgm:pt modelId="{772BECEB-2F4E-469C-B559-3A6EBEC7C8CA}" type="pres">
      <dgm:prSet presAssocID="{ECFCEB7F-9DDD-40AC-BB49-58F3950EFC29}" presName="root" presStyleCnt="0">
        <dgm:presLayoutVars>
          <dgm:dir/>
          <dgm:resizeHandles val="exact"/>
        </dgm:presLayoutVars>
      </dgm:prSet>
      <dgm:spPr/>
    </dgm:pt>
    <dgm:pt modelId="{3892992B-D9D3-4024-B5C4-AD648E6AAAC0}" type="pres">
      <dgm:prSet presAssocID="{9EF15C2C-13A9-4EC1-9788-481CC96CE2AD}" presName="compNode" presStyleCnt="0"/>
      <dgm:spPr/>
    </dgm:pt>
    <dgm:pt modelId="{EDE92F1A-F283-46CE-BBB8-C63B29E68581}" type="pres">
      <dgm:prSet presAssocID="{9EF15C2C-13A9-4EC1-9788-481CC96CE2AD}" presName="bgRect" presStyleLbl="bgShp" presStyleIdx="0" presStyleCnt="3"/>
      <dgm:spPr/>
    </dgm:pt>
    <dgm:pt modelId="{A1D68DA5-46F0-4A44-821A-33930B7B8798}" type="pres">
      <dgm:prSet presAssocID="{9EF15C2C-13A9-4EC1-9788-481CC96CE2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0C49107-14DC-4354-970F-9537099CF4CF}" type="pres">
      <dgm:prSet presAssocID="{9EF15C2C-13A9-4EC1-9788-481CC96CE2AD}" presName="spaceRect" presStyleCnt="0"/>
      <dgm:spPr/>
    </dgm:pt>
    <dgm:pt modelId="{4676955D-0DD2-4BA6-B729-E72F1CECE633}" type="pres">
      <dgm:prSet presAssocID="{9EF15C2C-13A9-4EC1-9788-481CC96CE2AD}" presName="parTx" presStyleLbl="revTx" presStyleIdx="0" presStyleCnt="3">
        <dgm:presLayoutVars>
          <dgm:chMax val="0"/>
          <dgm:chPref val="0"/>
        </dgm:presLayoutVars>
      </dgm:prSet>
      <dgm:spPr/>
    </dgm:pt>
    <dgm:pt modelId="{BEE559D0-5DCE-4D81-8DAB-1269D3F938FB}" type="pres">
      <dgm:prSet presAssocID="{6170500E-515B-4CF8-93BD-76DD6D3F4CD6}" presName="sibTrans" presStyleCnt="0"/>
      <dgm:spPr/>
    </dgm:pt>
    <dgm:pt modelId="{B7E92A58-2070-43D3-BD27-3F7735E2FB6D}" type="pres">
      <dgm:prSet presAssocID="{59757BEB-593C-460E-8CB3-980B546759DF}" presName="compNode" presStyleCnt="0"/>
      <dgm:spPr/>
    </dgm:pt>
    <dgm:pt modelId="{EC5ECA62-55BE-45CF-9E2A-787C55595653}" type="pres">
      <dgm:prSet presAssocID="{59757BEB-593C-460E-8CB3-980B546759DF}" presName="bgRect" presStyleLbl="bgShp" presStyleIdx="1" presStyleCnt="3"/>
      <dgm:spPr/>
    </dgm:pt>
    <dgm:pt modelId="{E5CFE572-167F-466B-A267-E9CC393EC4A5}" type="pres">
      <dgm:prSet presAssocID="{59757BEB-593C-460E-8CB3-980B546759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ABDFA044-C10A-41B1-8584-D72171506760}" type="pres">
      <dgm:prSet presAssocID="{59757BEB-593C-460E-8CB3-980B546759DF}" presName="spaceRect" presStyleCnt="0"/>
      <dgm:spPr/>
    </dgm:pt>
    <dgm:pt modelId="{24EE1311-E363-4AD7-96FB-D3124D7B48E8}" type="pres">
      <dgm:prSet presAssocID="{59757BEB-593C-460E-8CB3-980B546759DF}" presName="parTx" presStyleLbl="revTx" presStyleIdx="1" presStyleCnt="3">
        <dgm:presLayoutVars>
          <dgm:chMax val="0"/>
          <dgm:chPref val="0"/>
        </dgm:presLayoutVars>
      </dgm:prSet>
      <dgm:spPr/>
    </dgm:pt>
    <dgm:pt modelId="{E87D19CD-6FD0-45B6-B73F-DB98C1ABB00B}" type="pres">
      <dgm:prSet presAssocID="{F74FE0A4-2D27-4E8B-A994-7664572B5336}" presName="sibTrans" presStyleCnt="0"/>
      <dgm:spPr/>
    </dgm:pt>
    <dgm:pt modelId="{61F80AE4-AD32-48F5-AD2D-47D7A77AE7F5}" type="pres">
      <dgm:prSet presAssocID="{3EAB2F33-F683-45D0-A978-451554D0D27A}" presName="compNode" presStyleCnt="0"/>
      <dgm:spPr/>
    </dgm:pt>
    <dgm:pt modelId="{3678EF28-90D5-4128-BCD9-B2B92C481530}" type="pres">
      <dgm:prSet presAssocID="{3EAB2F33-F683-45D0-A978-451554D0D27A}" presName="bgRect" presStyleLbl="bgShp" presStyleIdx="2" presStyleCnt="3"/>
      <dgm:spPr/>
    </dgm:pt>
    <dgm:pt modelId="{D45906AA-BA0F-467A-9DCC-2E37F4DAD16E}" type="pres">
      <dgm:prSet presAssocID="{3EAB2F33-F683-45D0-A978-451554D0D2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55C2EE0-9D0D-4623-9661-5AA526126FAE}" type="pres">
      <dgm:prSet presAssocID="{3EAB2F33-F683-45D0-A978-451554D0D27A}" presName="spaceRect" presStyleCnt="0"/>
      <dgm:spPr/>
    </dgm:pt>
    <dgm:pt modelId="{BB513DF5-AFE3-4960-B789-BEF9E73D558F}" type="pres">
      <dgm:prSet presAssocID="{3EAB2F33-F683-45D0-A978-451554D0D27A}" presName="parTx" presStyleLbl="revTx" presStyleIdx="2" presStyleCnt="3">
        <dgm:presLayoutVars>
          <dgm:chMax val="0"/>
          <dgm:chPref val="0"/>
        </dgm:presLayoutVars>
      </dgm:prSet>
      <dgm:spPr/>
    </dgm:pt>
  </dgm:ptLst>
  <dgm:cxnLst>
    <dgm:cxn modelId="{9922540A-0091-4CEC-A414-03CCBCF21001}" srcId="{ECFCEB7F-9DDD-40AC-BB49-58F3950EFC29}" destId="{59757BEB-593C-460E-8CB3-980B546759DF}" srcOrd="1" destOrd="0" parTransId="{1DD03D85-9021-44EE-BDC7-F1D1A2A5743A}" sibTransId="{F74FE0A4-2D27-4E8B-A994-7664572B5336}"/>
    <dgm:cxn modelId="{71535E69-FFDA-4968-952C-24F102F6FADA}" type="presOf" srcId="{3EAB2F33-F683-45D0-A978-451554D0D27A}" destId="{BB513DF5-AFE3-4960-B789-BEF9E73D558F}" srcOrd="0" destOrd="0" presId="urn:microsoft.com/office/officeart/2018/2/layout/IconVerticalSolidList"/>
    <dgm:cxn modelId="{18716A7A-4BB5-4568-BE2C-42959654E791}" type="presOf" srcId="{59757BEB-593C-460E-8CB3-980B546759DF}" destId="{24EE1311-E363-4AD7-96FB-D3124D7B48E8}" srcOrd="0" destOrd="0" presId="urn:microsoft.com/office/officeart/2018/2/layout/IconVerticalSolidList"/>
    <dgm:cxn modelId="{A5C281A5-6939-4804-8EA9-CCB7A3677A8B}" type="presOf" srcId="{ECFCEB7F-9DDD-40AC-BB49-58F3950EFC29}" destId="{772BECEB-2F4E-469C-B559-3A6EBEC7C8CA}" srcOrd="0" destOrd="0" presId="urn:microsoft.com/office/officeart/2018/2/layout/IconVerticalSolidList"/>
    <dgm:cxn modelId="{45156BB2-9140-4EED-BA7C-5DB101F9ED0F}" type="presOf" srcId="{9EF15C2C-13A9-4EC1-9788-481CC96CE2AD}" destId="{4676955D-0DD2-4BA6-B729-E72F1CECE633}" srcOrd="0" destOrd="0" presId="urn:microsoft.com/office/officeart/2018/2/layout/IconVerticalSolidList"/>
    <dgm:cxn modelId="{6A900CE0-8B32-4935-AD2B-5CF374002367}" srcId="{ECFCEB7F-9DDD-40AC-BB49-58F3950EFC29}" destId="{9EF15C2C-13A9-4EC1-9788-481CC96CE2AD}" srcOrd="0" destOrd="0" parTransId="{6C644232-64D4-4D38-A6B5-41B4CA59BD8D}" sibTransId="{6170500E-515B-4CF8-93BD-76DD6D3F4CD6}"/>
    <dgm:cxn modelId="{994D09F1-0348-4954-9DAB-DA4DB283E6F8}" srcId="{ECFCEB7F-9DDD-40AC-BB49-58F3950EFC29}" destId="{3EAB2F33-F683-45D0-A978-451554D0D27A}" srcOrd="2" destOrd="0" parTransId="{10FF6029-A765-4D58-A68F-B215CF794085}" sibTransId="{8559E0FD-7C48-4DFB-8EF0-BE9CDBBAECC7}"/>
    <dgm:cxn modelId="{5A2DF22E-CE9F-4913-A12F-ACA0C56DF500}" type="presParOf" srcId="{772BECEB-2F4E-469C-B559-3A6EBEC7C8CA}" destId="{3892992B-D9D3-4024-B5C4-AD648E6AAAC0}" srcOrd="0" destOrd="0" presId="urn:microsoft.com/office/officeart/2018/2/layout/IconVerticalSolidList"/>
    <dgm:cxn modelId="{A9B8EBC4-D052-45E3-AF45-9CDB46278070}" type="presParOf" srcId="{3892992B-D9D3-4024-B5C4-AD648E6AAAC0}" destId="{EDE92F1A-F283-46CE-BBB8-C63B29E68581}" srcOrd="0" destOrd="0" presId="urn:microsoft.com/office/officeart/2018/2/layout/IconVerticalSolidList"/>
    <dgm:cxn modelId="{55FCFDD3-B8A9-4F08-A76D-95B891323FD1}" type="presParOf" srcId="{3892992B-D9D3-4024-B5C4-AD648E6AAAC0}" destId="{A1D68DA5-46F0-4A44-821A-33930B7B8798}" srcOrd="1" destOrd="0" presId="urn:microsoft.com/office/officeart/2018/2/layout/IconVerticalSolidList"/>
    <dgm:cxn modelId="{5D890577-F160-4CE6-BE24-43A191F1FBA3}" type="presParOf" srcId="{3892992B-D9D3-4024-B5C4-AD648E6AAAC0}" destId="{E0C49107-14DC-4354-970F-9537099CF4CF}" srcOrd="2" destOrd="0" presId="urn:microsoft.com/office/officeart/2018/2/layout/IconVerticalSolidList"/>
    <dgm:cxn modelId="{7B52F5E7-F707-49B7-8189-F95C36E143F3}" type="presParOf" srcId="{3892992B-D9D3-4024-B5C4-AD648E6AAAC0}" destId="{4676955D-0DD2-4BA6-B729-E72F1CECE633}" srcOrd="3" destOrd="0" presId="urn:microsoft.com/office/officeart/2018/2/layout/IconVerticalSolidList"/>
    <dgm:cxn modelId="{2F737DA4-5228-4843-B886-C891C5D5DF7D}" type="presParOf" srcId="{772BECEB-2F4E-469C-B559-3A6EBEC7C8CA}" destId="{BEE559D0-5DCE-4D81-8DAB-1269D3F938FB}" srcOrd="1" destOrd="0" presId="urn:microsoft.com/office/officeart/2018/2/layout/IconVerticalSolidList"/>
    <dgm:cxn modelId="{9E2585E0-3B74-4925-98D2-FD2ECA9311AC}" type="presParOf" srcId="{772BECEB-2F4E-469C-B559-3A6EBEC7C8CA}" destId="{B7E92A58-2070-43D3-BD27-3F7735E2FB6D}" srcOrd="2" destOrd="0" presId="urn:microsoft.com/office/officeart/2018/2/layout/IconVerticalSolidList"/>
    <dgm:cxn modelId="{0988EDBA-F609-4DFA-B198-C0D63C2983AA}" type="presParOf" srcId="{B7E92A58-2070-43D3-BD27-3F7735E2FB6D}" destId="{EC5ECA62-55BE-45CF-9E2A-787C55595653}" srcOrd="0" destOrd="0" presId="urn:microsoft.com/office/officeart/2018/2/layout/IconVerticalSolidList"/>
    <dgm:cxn modelId="{E7EE23C7-A17F-4BF3-B4D9-CC534B12D39A}" type="presParOf" srcId="{B7E92A58-2070-43D3-BD27-3F7735E2FB6D}" destId="{E5CFE572-167F-466B-A267-E9CC393EC4A5}" srcOrd="1" destOrd="0" presId="urn:microsoft.com/office/officeart/2018/2/layout/IconVerticalSolidList"/>
    <dgm:cxn modelId="{36245DE8-3E96-45C9-968F-F5292C4217E4}" type="presParOf" srcId="{B7E92A58-2070-43D3-BD27-3F7735E2FB6D}" destId="{ABDFA044-C10A-41B1-8584-D72171506760}" srcOrd="2" destOrd="0" presId="urn:microsoft.com/office/officeart/2018/2/layout/IconVerticalSolidList"/>
    <dgm:cxn modelId="{6CC8A288-D1C8-4455-AC27-14EB89961997}" type="presParOf" srcId="{B7E92A58-2070-43D3-BD27-3F7735E2FB6D}" destId="{24EE1311-E363-4AD7-96FB-D3124D7B48E8}" srcOrd="3" destOrd="0" presId="urn:microsoft.com/office/officeart/2018/2/layout/IconVerticalSolidList"/>
    <dgm:cxn modelId="{99D86E13-7BD1-4C2B-B329-446D31281055}" type="presParOf" srcId="{772BECEB-2F4E-469C-B559-3A6EBEC7C8CA}" destId="{E87D19CD-6FD0-45B6-B73F-DB98C1ABB00B}" srcOrd="3" destOrd="0" presId="urn:microsoft.com/office/officeart/2018/2/layout/IconVerticalSolidList"/>
    <dgm:cxn modelId="{38C1E12E-9953-47E9-B603-ADE8E3340EC5}" type="presParOf" srcId="{772BECEB-2F4E-469C-B559-3A6EBEC7C8CA}" destId="{61F80AE4-AD32-48F5-AD2D-47D7A77AE7F5}" srcOrd="4" destOrd="0" presId="urn:microsoft.com/office/officeart/2018/2/layout/IconVerticalSolidList"/>
    <dgm:cxn modelId="{F338DE0F-4674-4AFE-913C-79C2C0B4844B}" type="presParOf" srcId="{61F80AE4-AD32-48F5-AD2D-47D7A77AE7F5}" destId="{3678EF28-90D5-4128-BCD9-B2B92C481530}" srcOrd="0" destOrd="0" presId="urn:microsoft.com/office/officeart/2018/2/layout/IconVerticalSolidList"/>
    <dgm:cxn modelId="{05E60BFE-9D36-4EBB-AC72-D6829BFB1255}" type="presParOf" srcId="{61F80AE4-AD32-48F5-AD2D-47D7A77AE7F5}" destId="{D45906AA-BA0F-467A-9DCC-2E37F4DAD16E}" srcOrd="1" destOrd="0" presId="urn:microsoft.com/office/officeart/2018/2/layout/IconVerticalSolidList"/>
    <dgm:cxn modelId="{75C30303-00D3-4C09-A5AA-3CE9BC6A150D}" type="presParOf" srcId="{61F80AE4-AD32-48F5-AD2D-47D7A77AE7F5}" destId="{255C2EE0-9D0D-4623-9661-5AA526126FAE}" srcOrd="2" destOrd="0" presId="urn:microsoft.com/office/officeart/2018/2/layout/IconVerticalSolidList"/>
    <dgm:cxn modelId="{F9F8D5A2-2E0A-4A98-844E-058845E0FFFD}" type="presParOf" srcId="{61F80AE4-AD32-48F5-AD2D-47D7A77AE7F5}" destId="{BB513DF5-AFE3-4960-B789-BEF9E73D558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8BA23-52B7-410F-BD5D-090F5D3E6362}">
      <dsp:nvSpPr>
        <dsp:cNvPr id="0" name=""/>
        <dsp:cNvSpPr/>
      </dsp:nvSpPr>
      <dsp:spPr>
        <a:xfrm>
          <a:off x="0" y="142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F1E16-C7F1-4155-8AD1-0F44EC9EE50A}">
      <dsp:nvSpPr>
        <dsp:cNvPr id="0" name=""/>
        <dsp:cNvSpPr/>
      </dsp:nvSpPr>
      <dsp:spPr>
        <a:xfrm>
          <a:off x="184054" y="138327"/>
          <a:ext cx="334643" cy="334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5DB8CF-566F-4FE8-A939-14734B3DF75C}">
      <dsp:nvSpPr>
        <dsp:cNvPr id="0" name=""/>
        <dsp:cNvSpPr/>
      </dsp:nvSpPr>
      <dsp:spPr>
        <a:xfrm>
          <a:off x="702751" y="142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702751" y="1427"/>
        <a:ext cx="4182451" cy="608443"/>
      </dsp:txXfrm>
    </dsp:sp>
    <dsp:sp modelId="{AB237734-6BEA-45A7-A8FE-58B5ABC95C26}">
      <dsp:nvSpPr>
        <dsp:cNvPr id="0" name=""/>
        <dsp:cNvSpPr/>
      </dsp:nvSpPr>
      <dsp:spPr>
        <a:xfrm>
          <a:off x="0" y="761981"/>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5E183-DBB1-40DE-B79B-42F89433365F}">
      <dsp:nvSpPr>
        <dsp:cNvPr id="0" name=""/>
        <dsp:cNvSpPr/>
      </dsp:nvSpPr>
      <dsp:spPr>
        <a:xfrm>
          <a:off x="184054" y="898881"/>
          <a:ext cx="334643" cy="334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58EDB9-8F30-4379-8378-D8C2F5F28FD8}">
      <dsp:nvSpPr>
        <dsp:cNvPr id="0" name=""/>
        <dsp:cNvSpPr/>
      </dsp:nvSpPr>
      <dsp:spPr>
        <a:xfrm>
          <a:off x="702751" y="761981"/>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Motivation</a:t>
          </a:r>
        </a:p>
      </dsp:txBody>
      <dsp:txXfrm>
        <a:off x="702751" y="761981"/>
        <a:ext cx="4182451" cy="608443"/>
      </dsp:txXfrm>
    </dsp:sp>
    <dsp:sp modelId="{A1971580-5E00-4B88-A797-C74DB1CCBBE4}">
      <dsp:nvSpPr>
        <dsp:cNvPr id="0" name=""/>
        <dsp:cNvSpPr/>
      </dsp:nvSpPr>
      <dsp:spPr>
        <a:xfrm>
          <a:off x="0" y="1522535"/>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44077-CB14-4CD5-B7C0-90D04B8D5846}">
      <dsp:nvSpPr>
        <dsp:cNvPr id="0" name=""/>
        <dsp:cNvSpPr/>
      </dsp:nvSpPr>
      <dsp:spPr>
        <a:xfrm>
          <a:off x="184054" y="1659435"/>
          <a:ext cx="334643" cy="334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78EA83-E2D0-4B59-9457-50B28EFD5E09}">
      <dsp:nvSpPr>
        <dsp:cNvPr id="0" name=""/>
        <dsp:cNvSpPr/>
      </dsp:nvSpPr>
      <dsp:spPr>
        <a:xfrm>
          <a:off x="702751" y="1522535"/>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dirty="0"/>
            <a:t>Lab Execution</a:t>
          </a:r>
        </a:p>
      </dsp:txBody>
      <dsp:txXfrm>
        <a:off x="702751" y="1522535"/>
        <a:ext cx="4182451" cy="608443"/>
      </dsp:txXfrm>
    </dsp:sp>
    <dsp:sp modelId="{1A825D65-7EB7-4C24-88DC-D8A970C93D64}">
      <dsp:nvSpPr>
        <dsp:cNvPr id="0" name=""/>
        <dsp:cNvSpPr/>
      </dsp:nvSpPr>
      <dsp:spPr>
        <a:xfrm>
          <a:off x="0" y="2283089"/>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D19A1-0607-4FAF-9CA0-8633FCE826AF}">
      <dsp:nvSpPr>
        <dsp:cNvPr id="0" name=""/>
        <dsp:cNvSpPr/>
      </dsp:nvSpPr>
      <dsp:spPr>
        <a:xfrm>
          <a:off x="184054" y="2419989"/>
          <a:ext cx="334643" cy="334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6D834-2AA3-4DAE-B9A1-0DE9D94EFA1D}">
      <dsp:nvSpPr>
        <dsp:cNvPr id="0" name=""/>
        <dsp:cNvSpPr/>
      </dsp:nvSpPr>
      <dsp:spPr>
        <a:xfrm>
          <a:off x="702751" y="2283089"/>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Problems Faced</a:t>
          </a:r>
        </a:p>
      </dsp:txBody>
      <dsp:txXfrm>
        <a:off x="702751" y="2283089"/>
        <a:ext cx="4182451" cy="608443"/>
      </dsp:txXfrm>
    </dsp:sp>
    <dsp:sp modelId="{AD4A39B6-4C1E-423E-B792-5F2D3FFA775F}">
      <dsp:nvSpPr>
        <dsp:cNvPr id="0" name=""/>
        <dsp:cNvSpPr/>
      </dsp:nvSpPr>
      <dsp:spPr>
        <a:xfrm>
          <a:off x="0" y="3043643"/>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6EDB76-D95F-4D7F-BE06-C9C7B3276C6D}">
      <dsp:nvSpPr>
        <dsp:cNvPr id="0" name=""/>
        <dsp:cNvSpPr/>
      </dsp:nvSpPr>
      <dsp:spPr>
        <a:xfrm>
          <a:off x="184054" y="3180543"/>
          <a:ext cx="334643" cy="3346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96FE5C-4813-4DA8-829B-940E66F39992}">
      <dsp:nvSpPr>
        <dsp:cNvPr id="0" name=""/>
        <dsp:cNvSpPr/>
      </dsp:nvSpPr>
      <dsp:spPr>
        <a:xfrm>
          <a:off x="702751" y="3043643"/>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Future Improvements</a:t>
          </a:r>
        </a:p>
      </dsp:txBody>
      <dsp:txXfrm>
        <a:off x="702751" y="3043643"/>
        <a:ext cx="4182451" cy="608443"/>
      </dsp:txXfrm>
    </dsp:sp>
    <dsp:sp modelId="{EAD833DF-9B58-4FF3-91EC-BE499F98D588}">
      <dsp:nvSpPr>
        <dsp:cNvPr id="0" name=""/>
        <dsp:cNvSpPr/>
      </dsp:nvSpPr>
      <dsp:spPr>
        <a:xfrm>
          <a:off x="0" y="380419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35DEB-79C5-4C11-BF61-EFD1F575316B}">
      <dsp:nvSpPr>
        <dsp:cNvPr id="0" name=""/>
        <dsp:cNvSpPr/>
      </dsp:nvSpPr>
      <dsp:spPr>
        <a:xfrm>
          <a:off x="184054" y="3941097"/>
          <a:ext cx="334643" cy="3346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6A16B-0B50-4E54-A89E-3E7104E46F8D}">
      <dsp:nvSpPr>
        <dsp:cNvPr id="0" name=""/>
        <dsp:cNvSpPr/>
      </dsp:nvSpPr>
      <dsp:spPr>
        <a:xfrm>
          <a:off x="702751" y="380419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Q&amp;A</a:t>
          </a:r>
        </a:p>
      </dsp:txBody>
      <dsp:txXfrm>
        <a:off x="702751" y="3804197"/>
        <a:ext cx="4182451" cy="60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7B775-435D-486B-9E77-1CA7202FAA55}">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AA36A-4DEF-4C5D-BEAC-F8210E6B4667}">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A4C25-AF32-4859-9520-AB4B870ECE7D}">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800100">
            <a:lnSpc>
              <a:spcPct val="90000"/>
            </a:lnSpc>
            <a:spcBef>
              <a:spcPct val="0"/>
            </a:spcBef>
            <a:spcAft>
              <a:spcPct val="35000"/>
            </a:spcAft>
            <a:buNone/>
          </a:pPr>
          <a:r>
            <a:rPr lang="en-US" sz="1800" kern="1200"/>
            <a:t>What is SDN: Software Defined Networking </a:t>
          </a:r>
        </a:p>
      </dsp:txBody>
      <dsp:txXfrm>
        <a:off x="1456287" y="538"/>
        <a:ext cx="3428915" cy="1260854"/>
      </dsp:txXfrm>
    </dsp:sp>
    <dsp:sp modelId="{3F5E12EB-0F2B-4BC4-A346-F7482933AEFA}">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4C3AF-9D73-47C1-867A-BE631BCB90D2}">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9DD3B-6C85-43B4-A9BB-3FCCA30D5385}">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800100">
            <a:lnSpc>
              <a:spcPct val="90000"/>
            </a:lnSpc>
            <a:spcBef>
              <a:spcPct val="0"/>
            </a:spcBef>
            <a:spcAft>
              <a:spcPct val="35000"/>
            </a:spcAft>
            <a:buNone/>
          </a:pPr>
          <a:r>
            <a:rPr lang="en-US" sz="1800" kern="1200" dirty="0"/>
            <a:t>Control &amp; Data Planes separation where you will use OpenFlow to control white box switches</a:t>
          </a:r>
        </a:p>
      </dsp:txBody>
      <dsp:txXfrm>
        <a:off x="1456287" y="1576607"/>
        <a:ext cx="3428915" cy="1260854"/>
      </dsp:txXfrm>
    </dsp:sp>
    <dsp:sp modelId="{D86ABCEE-B14A-4709-A922-0B23207F5D57}">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2ACBF-34BE-414D-B9C4-F34B5F87EEB6}">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C67C0-73A8-4759-8E05-9CAF08B44D3A}">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800100">
            <a:lnSpc>
              <a:spcPct val="90000"/>
            </a:lnSpc>
            <a:spcBef>
              <a:spcPct val="0"/>
            </a:spcBef>
            <a:spcAft>
              <a:spcPct val="35000"/>
            </a:spcAft>
            <a:buNone/>
          </a:pPr>
          <a:r>
            <a:rPr lang="en-US" sz="1800" kern="1200"/>
            <a:t>Broader Definition: Feed information from the application layer to the network </a:t>
          </a:r>
        </a:p>
      </dsp:txBody>
      <dsp:txXfrm>
        <a:off x="1456287" y="3152675"/>
        <a:ext cx="3428915" cy="1260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F3F70-C885-4048-A422-7605DE315DA0}">
      <dsp:nvSpPr>
        <dsp:cNvPr id="0" name=""/>
        <dsp:cNvSpPr/>
      </dsp:nvSpPr>
      <dsp:spPr>
        <a:xfrm>
          <a:off x="0" y="861399"/>
          <a:ext cx="4885203" cy="4077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Add static configuration?</a:t>
          </a:r>
        </a:p>
      </dsp:txBody>
      <dsp:txXfrm>
        <a:off x="19904" y="881303"/>
        <a:ext cx="4845395" cy="367937"/>
      </dsp:txXfrm>
    </dsp:sp>
    <dsp:sp modelId="{F13531E6-5B93-884E-ADED-853E5BD1BE0E}">
      <dsp:nvSpPr>
        <dsp:cNvPr id="0" name=""/>
        <dsp:cNvSpPr/>
      </dsp:nvSpPr>
      <dsp:spPr>
        <a:xfrm>
          <a:off x="0" y="1318104"/>
          <a:ext cx="4885203" cy="40774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Interact with operational data and state information</a:t>
          </a:r>
        </a:p>
      </dsp:txBody>
      <dsp:txXfrm>
        <a:off x="19904" y="1338008"/>
        <a:ext cx="4845395" cy="367937"/>
      </dsp:txXfrm>
    </dsp:sp>
    <dsp:sp modelId="{AA69FB3F-4FB3-4E47-A3DF-BE9C2F6BB970}">
      <dsp:nvSpPr>
        <dsp:cNvPr id="0" name=""/>
        <dsp:cNvSpPr/>
      </dsp:nvSpPr>
      <dsp:spPr>
        <a:xfrm>
          <a:off x="0" y="1774809"/>
          <a:ext cx="4885203" cy="40774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Reduce man hours </a:t>
          </a:r>
        </a:p>
      </dsp:txBody>
      <dsp:txXfrm>
        <a:off x="19904" y="1794713"/>
        <a:ext cx="4845395" cy="367937"/>
      </dsp:txXfrm>
    </dsp:sp>
    <dsp:sp modelId="{033A0D59-23AC-1F4F-AC65-8B9C60930BEF}">
      <dsp:nvSpPr>
        <dsp:cNvPr id="0" name=""/>
        <dsp:cNvSpPr/>
      </dsp:nvSpPr>
      <dsp:spPr>
        <a:xfrm>
          <a:off x="0" y="2231514"/>
          <a:ext cx="4885203" cy="40774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Reduce human errors </a:t>
          </a:r>
        </a:p>
      </dsp:txBody>
      <dsp:txXfrm>
        <a:off x="19904" y="2251418"/>
        <a:ext cx="4845395" cy="367937"/>
      </dsp:txXfrm>
    </dsp:sp>
    <dsp:sp modelId="{380465C8-CAE2-9748-B4C3-812B82938A79}">
      <dsp:nvSpPr>
        <dsp:cNvPr id="0" name=""/>
        <dsp:cNvSpPr/>
      </dsp:nvSpPr>
      <dsp:spPr>
        <a:xfrm>
          <a:off x="0" y="2688219"/>
          <a:ext cx="4885203" cy="40774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Customization</a:t>
          </a:r>
        </a:p>
      </dsp:txBody>
      <dsp:txXfrm>
        <a:off x="19904" y="2708123"/>
        <a:ext cx="4845395" cy="367937"/>
      </dsp:txXfrm>
    </dsp:sp>
    <dsp:sp modelId="{7F278404-5BBF-AB48-BF21-CD5975440FBF}">
      <dsp:nvSpPr>
        <dsp:cNvPr id="0" name=""/>
        <dsp:cNvSpPr/>
      </dsp:nvSpPr>
      <dsp:spPr>
        <a:xfrm>
          <a:off x="0" y="3144924"/>
          <a:ext cx="4885203" cy="4077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Smart Network!</a:t>
          </a:r>
        </a:p>
      </dsp:txBody>
      <dsp:txXfrm>
        <a:off x="19904" y="3164828"/>
        <a:ext cx="4845395" cy="367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C956F-B78E-4618-B0E5-071CB4B96DFF}">
      <dsp:nvSpPr>
        <dsp:cNvPr id="0" name=""/>
        <dsp:cNvSpPr/>
      </dsp:nvSpPr>
      <dsp:spPr>
        <a:xfrm>
          <a:off x="0" y="2532"/>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1F8E9-1282-497A-98F4-2ADC9CD1D33B}">
      <dsp:nvSpPr>
        <dsp:cNvPr id="0" name=""/>
        <dsp:cNvSpPr/>
      </dsp:nvSpPr>
      <dsp:spPr>
        <a:xfrm>
          <a:off x="109153" y="83720"/>
          <a:ext cx="198655" cy="198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8FEFC-B595-404D-A51D-4ADBD8858F48}">
      <dsp:nvSpPr>
        <dsp:cNvPr id="0" name=""/>
        <dsp:cNvSpPr/>
      </dsp:nvSpPr>
      <dsp:spPr>
        <a:xfrm>
          <a:off x="416963" y="2532"/>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Cost to deploy and maintain the network is more than the cost of the equipment</a:t>
          </a:r>
        </a:p>
      </dsp:txBody>
      <dsp:txXfrm>
        <a:off x="416963" y="2532"/>
        <a:ext cx="4381114" cy="518706"/>
      </dsp:txXfrm>
    </dsp:sp>
    <dsp:sp modelId="{D13A53EF-CCC7-4A7D-BC56-9C62CA9D325C}">
      <dsp:nvSpPr>
        <dsp:cNvPr id="0" name=""/>
        <dsp:cNvSpPr/>
      </dsp:nvSpPr>
      <dsp:spPr>
        <a:xfrm>
          <a:off x="0" y="650915"/>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F14C2-9C70-427D-B28A-95834FB460E5}">
      <dsp:nvSpPr>
        <dsp:cNvPr id="0" name=""/>
        <dsp:cNvSpPr/>
      </dsp:nvSpPr>
      <dsp:spPr>
        <a:xfrm>
          <a:off x="109153" y="732104"/>
          <a:ext cx="198655" cy="198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3A52F-D4ED-49AF-9227-F5DED62E845C}">
      <dsp:nvSpPr>
        <dsp:cNvPr id="0" name=""/>
        <dsp:cNvSpPr/>
      </dsp:nvSpPr>
      <dsp:spPr>
        <a:xfrm>
          <a:off x="416963" y="650915"/>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Using CLI for configuration by using pre-written and test scripts</a:t>
          </a:r>
        </a:p>
      </dsp:txBody>
      <dsp:txXfrm>
        <a:off x="416963" y="650915"/>
        <a:ext cx="4381114" cy="518706"/>
      </dsp:txXfrm>
    </dsp:sp>
    <dsp:sp modelId="{95FE3126-BFE1-470C-B560-0F29CC1FE773}">
      <dsp:nvSpPr>
        <dsp:cNvPr id="0" name=""/>
        <dsp:cNvSpPr/>
      </dsp:nvSpPr>
      <dsp:spPr>
        <a:xfrm>
          <a:off x="0" y="1299298"/>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E82AA-15A1-49B1-8EB9-0B593F03F9F7}">
      <dsp:nvSpPr>
        <dsp:cNvPr id="0" name=""/>
        <dsp:cNvSpPr/>
      </dsp:nvSpPr>
      <dsp:spPr>
        <a:xfrm>
          <a:off x="109153" y="1380487"/>
          <a:ext cx="198655" cy="1984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5F12D-24CA-418E-8BAF-7E72208F954C}">
      <dsp:nvSpPr>
        <dsp:cNvPr id="0" name=""/>
        <dsp:cNvSpPr/>
      </dsp:nvSpPr>
      <dsp:spPr>
        <a:xfrm>
          <a:off x="416963" y="1299298"/>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Eliminate pilot errors</a:t>
          </a:r>
        </a:p>
      </dsp:txBody>
      <dsp:txXfrm>
        <a:off x="416963" y="1299298"/>
        <a:ext cx="4381114" cy="518706"/>
      </dsp:txXfrm>
    </dsp:sp>
    <dsp:sp modelId="{A3BE65B0-3E6E-40AA-80CA-2A4EF77940B4}">
      <dsp:nvSpPr>
        <dsp:cNvPr id="0" name=""/>
        <dsp:cNvSpPr/>
      </dsp:nvSpPr>
      <dsp:spPr>
        <a:xfrm>
          <a:off x="0" y="1947681"/>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EDA4BD-915C-48E4-A4C3-F372C5C13B26}">
      <dsp:nvSpPr>
        <dsp:cNvPr id="0" name=""/>
        <dsp:cNvSpPr/>
      </dsp:nvSpPr>
      <dsp:spPr>
        <a:xfrm>
          <a:off x="109153" y="2028870"/>
          <a:ext cx="198655" cy="1984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FDAD2-943C-413B-868D-55B1899B436D}">
      <dsp:nvSpPr>
        <dsp:cNvPr id="0" name=""/>
        <dsp:cNvSpPr/>
      </dsp:nvSpPr>
      <dsp:spPr>
        <a:xfrm>
          <a:off x="416963" y="1947681"/>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Explore concept we study like OpenFlow, SDN, and Open vSwitch</a:t>
          </a:r>
        </a:p>
      </dsp:txBody>
      <dsp:txXfrm>
        <a:off x="416963" y="1947681"/>
        <a:ext cx="4381114" cy="518706"/>
      </dsp:txXfrm>
    </dsp:sp>
    <dsp:sp modelId="{8BB607B0-88A6-40B8-ADBC-65C3E9C6FE06}">
      <dsp:nvSpPr>
        <dsp:cNvPr id="0" name=""/>
        <dsp:cNvSpPr/>
      </dsp:nvSpPr>
      <dsp:spPr>
        <a:xfrm>
          <a:off x="0" y="2596064"/>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61FA8-6652-4F40-A16D-07B9C360C0BE}">
      <dsp:nvSpPr>
        <dsp:cNvPr id="0" name=""/>
        <dsp:cNvSpPr/>
      </dsp:nvSpPr>
      <dsp:spPr>
        <a:xfrm>
          <a:off x="109153" y="2677253"/>
          <a:ext cx="198655" cy="1984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350BBF-5526-406F-935D-DA2478D51029}">
      <dsp:nvSpPr>
        <dsp:cNvPr id="0" name=""/>
        <dsp:cNvSpPr/>
      </dsp:nvSpPr>
      <dsp:spPr>
        <a:xfrm>
          <a:off x="416963" y="2596064"/>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Logically centralized intelligence and control </a:t>
          </a:r>
        </a:p>
      </dsp:txBody>
      <dsp:txXfrm>
        <a:off x="416963" y="2596064"/>
        <a:ext cx="4381114" cy="518706"/>
      </dsp:txXfrm>
    </dsp:sp>
    <dsp:sp modelId="{33A8D4F8-9940-4436-8C36-DD9E144DE37B}">
      <dsp:nvSpPr>
        <dsp:cNvPr id="0" name=""/>
        <dsp:cNvSpPr/>
      </dsp:nvSpPr>
      <dsp:spPr>
        <a:xfrm>
          <a:off x="0" y="3244447"/>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7EDF9-27B8-4FB8-A44C-1BAA51DE0F58}">
      <dsp:nvSpPr>
        <dsp:cNvPr id="0" name=""/>
        <dsp:cNvSpPr/>
      </dsp:nvSpPr>
      <dsp:spPr>
        <a:xfrm>
          <a:off x="109153" y="3325636"/>
          <a:ext cx="198655" cy="1984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97D135-DD36-4052-A20A-91B952B20DC3}">
      <dsp:nvSpPr>
        <dsp:cNvPr id="0" name=""/>
        <dsp:cNvSpPr/>
      </dsp:nvSpPr>
      <dsp:spPr>
        <a:xfrm>
          <a:off x="416963" y="3244447"/>
          <a:ext cx="4381114"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Dynamically examining traffic flowing </a:t>
          </a:r>
        </a:p>
      </dsp:txBody>
      <dsp:txXfrm>
        <a:off x="416963" y="3244447"/>
        <a:ext cx="4381114" cy="518706"/>
      </dsp:txXfrm>
    </dsp:sp>
    <dsp:sp modelId="{EFC6DDBF-DAD5-45BA-9481-5A1F4433F589}">
      <dsp:nvSpPr>
        <dsp:cNvPr id="0" name=""/>
        <dsp:cNvSpPr/>
      </dsp:nvSpPr>
      <dsp:spPr>
        <a:xfrm>
          <a:off x="0" y="3892830"/>
          <a:ext cx="4885203" cy="3608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29EBFB-2FA5-4EAD-84AE-0E7B6EC61DC7}">
      <dsp:nvSpPr>
        <dsp:cNvPr id="0" name=""/>
        <dsp:cNvSpPr/>
      </dsp:nvSpPr>
      <dsp:spPr>
        <a:xfrm>
          <a:off x="109260" y="3974019"/>
          <a:ext cx="198655" cy="19846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0277D8-665B-43E1-99AB-239D7972F415}">
      <dsp:nvSpPr>
        <dsp:cNvPr id="0" name=""/>
        <dsp:cNvSpPr/>
      </dsp:nvSpPr>
      <dsp:spPr>
        <a:xfrm>
          <a:off x="417176" y="3892830"/>
          <a:ext cx="4285511" cy="5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96" tIns="54896" rIns="54896" bIns="54896" numCol="1" spcCol="1270" anchor="ctr" anchorCtr="0">
          <a:noAutofit/>
        </a:bodyPr>
        <a:lstStyle/>
        <a:p>
          <a:pPr marL="0" lvl="0" indent="0" algn="l" defTabSz="622300">
            <a:lnSpc>
              <a:spcPct val="90000"/>
            </a:lnSpc>
            <a:spcBef>
              <a:spcPct val="0"/>
            </a:spcBef>
            <a:spcAft>
              <a:spcPct val="35000"/>
            </a:spcAft>
            <a:buNone/>
          </a:pPr>
          <a:r>
            <a:rPr lang="en-US" sz="1400" kern="1200"/>
            <a:t>Enabling individual applications to directly program the network to acquired the resources they need to optimize performance </a:t>
          </a:r>
        </a:p>
      </dsp:txBody>
      <dsp:txXfrm>
        <a:off x="417176" y="3892830"/>
        <a:ext cx="4285511" cy="5187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7418D-0B28-764A-8ED9-0C9716FA16AF}">
      <dsp:nvSpPr>
        <dsp:cNvPr id="0" name=""/>
        <dsp:cNvSpPr/>
      </dsp:nvSpPr>
      <dsp:spPr>
        <a:xfrm>
          <a:off x="0" y="17784"/>
          <a:ext cx="4885203" cy="13922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Enterprise grade equipment, lost case</a:t>
          </a:r>
        </a:p>
      </dsp:txBody>
      <dsp:txXfrm>
        <a:off x="67966" y="85750"/>
        <a:ext cx="4749271" cy="1256367"/>
      </dsp:txXfrm>
    </dsp:sp>
    <dsp:sp modelId="{2F8AC880-370A-7547-85F8-8107ACF578A7}">
      <dsp:nvSpPr>
        <dsp:cNvPr id="0" name=""/>
        <dsp:cNvSpPr/>
      </dsp:nvSpPr>
      <dsp:spPr>
        <a:xfrm>
          <a:off x="0" y="1510884"/>
          <a:ext cx="4885203" cy="139229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You will need an Open vSwitch</a:t>
          </a:r>
        </a:p>
      </dsp:txBody>
      <dsp:txXfrm>
        <a:off x="67966" y="1578850"/>
        <a:ext cx="4749271" cy="1256367"/>
      </dsp:txXfrm>
    </dsp:sp>
    <dsp:sp modelId="{E1693B35-0497-6142-A83B-8F87CB3CC53F}">
      <dsp:nvSpPr>
        <dsp:cNvPr id="0" name=""/>
        <dsp:cNvSpPr/>
      </dsp:nvSpPr>
      <dsp:spPr>
        <a:xfrm>
          <a:off x="0" y="3003984"/>
          <a:ext cx="4885203" cy="13922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Any number of switches </a:t>
          </a:r>
        </a:p>
      </dsp:txBody>
      <dsp:txXfrm>
        <a:off x="67966" y="3071950"/>
        <a:ext cx="4749271" cy="1256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7D00B-8605-0248-AC76-F13239A6F295}">
      <dsp:nvSpPr>
        <dsp:cNvPr id="0" name=""/>
        <dsp:cNvSpPr/>
      </dsp:nvSpPr>
      <dsp:spPr>
        <a:xfrm>
          <a:off x="0" y="18009"/>
          <a:ext cx="4697730" cy="7794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The QoS Value and the priority are obtained from the user and pushed to the POX controller </a:t>
          </a:r>
        </a:p>
      </dsp:txBody>
      <dsp:txXfrm>
        <a:off x="38049" y="56058"/>
        <a:ext cx="4621632" cy="703341"/>
      </dsp:txXfrm>
    </dsp:sp>
    <dsp:sp modelId="{BC48CF50-8D96-934D-94D9-315AD4EF1A17}">
      <dsp:nvSpPr>
        <dsp:cNvPr id="0" name=""/>
        <dsp:cNvSpPr/>
      </dsp:nvSpPr>
      <dsp:spPr>
        <a:xfrm>
          <a:off x="0" y="829128"/>
          <a:ext cx="4697730" cy="779439"/>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When there is a flow of packet from source to switch, the switch first checks in the flow table for the forwarding entry</a:t>
          </a:r>
        </a:p>
      </dsp:txBody>
      <dsp:txXfrm>
        <a:off x="38049" y="867177"/>
        <a:ext cx="4621632" cy="703341"/>
      </dsp:txXfrm>
    </dsp:sp>
    <dsp:sp modelId="{BC1E7B7A-3A30-B64F-895A-6CB5116F50FB}">
      <dsp:nvSpPr>
        <dsp:cNvPr id="0" name=""/>
        <dsp:cNvSpPr/>
      </dsp:nvSpPr>
      <dsp:spPr>
        <a:xfrm>
          <a:off x="0" y="1640248"/>
          <a:ext cx="4697730" cy="77943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If the switch does not have the forwarding information, it sends an openflow message (Packet-In) to the controller requesting for the forwarding information</a:t>
          </a:r>
        </a:p>
      </dsp:txBody>
      <dsp:txXfrm>
        <a:off x="38049" y="1678297"/>
        <a:ext cx="4621632" cy="703341"/>
      </dsp:txXfrm>
    </dsp:sp>
    <dsp:sp modelId="{7F54D8EC-3068-FA44-B9A9-2C35B736D02F}">
      <dsp:nvSpPr>
        <dsp:cNvPr id="0" name=""/>
        <dsp:cNvSpPr/>
      </dsp:nvSpPr>
      <dsp:spPr>
        <a:xfrm>
          <a:off x="0" y="2451367"/>
          <a:ext cx="4697730" cy="779439"/>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The controller does DPI and extracts the QoS/</a:t>
          </a:r>
          <a:r>
            <a:rPr lang="en-US" sz="1100" kern="1200" dirty="0" err="1"/>
            <a:t>ToS</a:t>
          </a:r>
          <a:r>
            <a:rPr lang="en-US" sz="1100" kern="1200" dirty="0"/>
            <a:t> value from the packets, passes it to the source file and gets the priority based on the QoS mapping in the source file. Then based on the received priority controller will construct a flow table entry which says the switch to move the packets to different queues</a:t>
          </a:r>
        </a:p>
      </dsp:txBody>
      <dsp:txXfrm>
        <a:off x="38049" y="2489416"/>
        <a:ext cx="4621632" cy="703341"/>
      </dsp:txXfrm>
    </dsp:sp>
    <dsp:sp modelId="{F24C7E4E-0B9E-7F45-B7A0-016A3478851F}">
      <dsp:nvSpPr>
        <dsp:cNvPr id="0" name=""/>
        <dsp:cNvSpPr/>
      </dsp:nvSpPr>
      <dsp:spPr>
        <a:xfrm>
          <a:off x="0" y="3262487"/>
          <a:ext cx="4697730" cy="7794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Controller then sends the open flow messages with this queue information to the </a:t>
          </a:r>
          <a:r>
            <a:rPr lang="en-US" sz="1100" kern="1200" dirty="0" err="1"/>
            <a:t>OvS</a:t>
          </a:r>
          <a:r>
            <a:rPr lang="en-US" sz="1100" kern="1200" dirty="0"/>
            <a:t>. </a:t>
          </a:r>
          <a:r>
            <a:rPr lang="en-US" sz="1100" kern="1200" dirty="0" err="1"/>
            <a:t>OvS</a:t>
          </a:r>
          <a:r>
            <a:rPr lang="en-US" sz="1100" kern="1200" dirty="0"/>
            <a:t> then forwards the input packets from ingress ports to differently prioritized queues in the egress ports.</a:t>
          </a:r>
        </a:p>
      </dsp:txBody>
      <dsp:txXfrm>
        <a:off x="38049" y="3300536"/>
        <a:ext cx="4621632" cy="7033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E0B1A-B50C-49A3-9FFB-6AB5B93DE6E3}">
      <dsp:nvSpPr>
        <dsp:cNvPr id="0" name=""/>
        <dsp:cNvSpPr/>
      </dsp:nvSpPr>
      <dsp:spPr>
        <a:xfrm>
          <a:off x="956902" y="1375"/>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1C2B10-4FD1-4B85-9852-00B9EBBFCAD4}">
      <dsp:nvSpPr>
        <dsp:cNvPr id="0" name=""/>
        <dsp:cNvSpPr/>
      </dsp:nvSpPr>
      <dsp:spPr>
        <a:xfrm>
          <a:off x="1173307" y="217779"/>
          <a:ext cx="582626" cy="582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F97DF-30E1-45E8-B58D-DFD45829895D}">
      <dsp:nvSpPr>
        <dsp:cNvPr id="0" name=""/>
        <dsp:cNvSpPr/>
      </dsp:nvSpPr>
      <dsp:spPr>
        <a:xfrm>
          <a:off x="632296" y="1333094"/>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Equipment: white box switches are expansive. We used </a:t>
          </a:r>
          <a:r>
            <a:rPr lang="en-US" sz="1200" kern="1200" dirty="0" err="1"/>
            <a:t>Mininet</a:t>
          </a:r>
          <a:r>
            <a:rPr lang="en-US" sz="1200" kern="1200" dirty="0"/>
            <a:t> </a:t>
          </a:r>
        </a:p>
      </dsp:txBody>
      <dsp:txXfrm>
        <a:off x="632296" y="1333094"/>
        <a:ext cx="1664648" cy="665859"/>
      </dsp:txXfrm>
    </dsp:sp>
    <dsp:sp modelId="{42E3E7BC-3212-4A7B-80E0-795AF4EEE5B5}">
      <dsp:nvSpPr>
        <dsp:cNvPr id="0" name=""/>
        <dsp:cNvSpPr/>
      </dsp:nvSpPr>
      <dsp:spPr>
        <a:xfrm>
          <a:off x="2912864" y="1375"/>
          <a:ext cx="1015435" cy="101543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1C53F-48F0-45E1-9BC3-8F06A12C32D1}">
      <dsp:nvSpPr>
        <dsp:cNvPr id="0" name=""/>
        <dsp:cNvSpPr/>
      </dsp:nvSpPr>
      <dsp:spPr>
        <a:xfrm>
          <a:off x="3129268" y="217779"/>
          <a:ext cx="582626" cy="582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80D3A-9B39-4C34-8C39-EEC8D483B59A}">
      <dsp:nvSpPr>
        <dsp:cNvPr id="0" name=""/>
        <dsp:cNvSpPr/>
      </dsp:nvSpPr>
      <dsp:spPr>
        <a:xfrm>
          <a:off x="2588258" y="1333094"/>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Enterprise switches will not work </a:t>
          </a:r>
        </a:p>
      </dsp:txBody>
      <dsp:txXfrm>
        <a:off x="2588258" y="1333094"/>
        <a:ext cx="1664648" cy="665859"/>
      </dsp:txXfrm>
    </dsp:sp>
    <dsp:sp modelId="{AE7562C7-EA97-470D-994B-7AAE5B05E8C8}">
      <dsp:nvSpPr>
        <dsp:cNvPr id="0" name=""/>
        <dsp:cNvSpPr/>
      </dsp:nvSpPr>
      <dsp:spPr>
        <a:xfrm>
          <a:off x="956902" y="2415115"/>
          <a:ext cx="1015435" cy="101543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8B72E-C7FF-410E-8EF3-1C2A23971E89}">
      <dsp:nvSpPr>
        <dsp:cNvPr id="0" name=""/>
        <dsp:cNvSpPr/>
      </dsp:nvSpPr>
      <dsp:spPr>
        <a:xfrm>
          <a:off x="1173307" y="2631519"/>
          <a:ext cx="582626" cy="582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6DC24-1DE4-4510-A468-93081D84E383}">
      <dsp:nvSpPr>
        <dsp:cNvPr id="0" name=""/>
        <dsp:cNvSpPr/>
      </dsp:nvSpPr>
      <dsp:spPr>
        <a:xfrm>
          <a:off x="632296" y="3746834"/>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Big Network will have some latency</a:t>
          </a:r>
        </a:p>
      </dsp:txBody>
      <dsp:txXfrm>
        <a:off x="632296" y="3746834"/>
        <a:ext cx="1664648" cy="665859"/>
      </dsp:txXfrm>
    </dsp:sp>
    <dsp:sp modelId="{203CB6C1-8427-483E-8E7F-04B1ECAEC8CE}">
      <dsp:nvSpPr>
        <dsp:cNvPr id="0" name=""/>
        <dsp:cNvSpPr/>
      </dsp:nvSpPr>
      <dsp:spPr>
        <a:xfrm>
          <a:off x="2912864" y="2415115"/>
          <a:ext cx="1015435" cy="101543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E3EB91-FAE5-49A6-9786-2A99630CE3AF}">
      <dsp:nvSpPr>
        <dsp:cNvPr id="0" name=""/>
        <dsp:cNvSpPr/>
      </dsp:nvSpPr>
      <dsp:spPr>
        <a:xfrm>
          <a:off x="3129268" y="2631519"/>
          <a:ext cx="582626" cy="582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3DFB2-F75D-422F-8AFC-6845EECCF3F8}">
      <dsp:nvSpPr>
        <dsp:cNvPr id="0" name=""/>
        <dsp:cNvSpPr/>
      </dsp:nvSpPr>
      <dsp:spPr>
        <a:xfrm>
          <a:off x="2588258" y="3746834"/>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Mininet keep crashing</a:t>
          </a:r>
        </a:p>
      </dsp:txBody>
      <dsp:txXfrm>
        <a:off x="2588258" y="3746834"/>
        <a:ext cx="1664648" cy="665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88967-6277-C049-92BE-02DA5553CE12}">
      <dsp:nvSpPr>
        <dsp:cNvPr id="0" name=""/>
        <dsp:cNvSpPr/>
      </dsp:nvSpPr>
      <dsp:spPr>
        <a:xfrm>
          <a:off x="0" y="6534"/>
          <a:ext cx="4885203" cy="216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-SDN promises to transform today’s static networks into flexible, scalable, programmable platforms with the intelligence to allocate resources dynamically </a:t>
          </a:r>
        </a:p>
      </dsp:txBody>
      <dsp:txXfrm>
        <a:off x="105662" y="112196"/>
        <a:ext cx="4673879" cy="1953176"/>
      </dsp:txXfrm>
    </dsp:sp>
    <dsp:sp modelId="{C176F5FA-3A5B-5E4C-AE85-F979A730898C}">
      <dsp:nvSpPr>
        <dsp:cNvPr id="0" name=""/>
        <dsp:cNvSpPr/>
      </dsp:nvSpPr>
      <dsp:spPr>
        <a:xfrm>
          <a:off x="0" y="2243034"/>
          <a:ext cx="4885203" cy="216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 With all advantages stated, SDN is on the way to become the new approach for networking</a:t>
          </a:r>
        </a:p>
      </dsp:txBody>
      <dsp:txXfrm>
        <a:off x="105662" y="2348696"/>
        <a:ext cx="4673879" cy="19531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92F1A-F283-46CE-BBB8-C63B29E68581}">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68DA5-46F0-4A44-821A-33930B7B8798}">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76955D-0DD2-4BA6-B729-E72F1CECE633}">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dirty="0"/>
            <a:t>GUI base controller with different libraries of scripts </a:t>
          </a:r>
        </a:p>
      </dsp:txBody>
      <dsp:txXfrm>
        <a:off x="1456287" y="538"/>
        <a:ext cx="3428915" cy="1260854"/>
      </dsp:txXfrm>
    </dsp:sp>
    <dsp:sp modelId="{EC5ECA62-55BE-45CF-9E2A-787C55595653}">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FE572-167F-466B-A267-E9CC393EC4A5}">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E1311-E363-4AD7-96FB-D3124D7B48E8}">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dirty="0"/>
            <a:t>Customizable scripts like application based or time based </a:t>
          </a:r>
        </a:p>
      </dsp:txBody>
      <dsp:txXfrm>
        <a:off x="1456287" y="1576607"/>
        <a:ext cx="3428915" cy="1260854"/>
      </dsp:txXfrm>
    </dsp:sp>
    <dsp:sp modelId="{3678EF28-90D5-4128-BCD9-B2B92C481530}">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906AA-BA0F-467A-9DCC-2E37F4DAD16E}">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13DF5-AFE3-4960-B789-BEF9E73D558F}">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Smart controller!!!!</a:t>
          </a:r>
        </a:p>
      </dsp:txBody>
      <dsp:txXfrm>
        <a:off x="1456287" y="3152675"/>
        <a:ext cx="3428915" cy="12608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48a085a1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48a085a1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448a085a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448a085a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52e4dd4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52e4dd4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b52e4dd4f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b52e4dd4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448a085a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448a085a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56703e6c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56703e6c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56703e6c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56703e6c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b52e4dd4f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b52e4dd4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448a085a1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448a085a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b52e4d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b52e4d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448a085a1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448a085a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448a085a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448a085a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52e4dd4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52e4dd4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448a085a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448a085a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448a085a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448a085a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448a085a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448a085a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8922-D4BC-DC48-8D67-4AF99219842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C24E6CC-F202-2742-8BC1-AE3E7F70E13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320D4DB-E986-5544-9413-1E768DD53167}"/>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59F85D77-2B56-5D40-9AAD-3E929D599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6C7EC-C069-F34A-862D-1F4AF93195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54213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BBDF-29DD-D54A-8404-03DA3AC8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C7B200-58EC-FA49-9AFB-276C2A74B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32148-E3D7-D545-8BB6-6A86E552A0E6}"/>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CDB436B0-EE5B-9946-94EB-834D3336E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F3354-F1A9-124A-ADBB-4319B0CEB2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27782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DEBAD4-5D00-814C-B54B-39FC6B292D0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E4C55D-4BEE-CE42-B743-A2F4E876FF8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6D523-7907-8241-AB96-D740E1C692E1}"/>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5147A8CB-FD71-CF43-8371-AE80C4160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2A8F9-C5C3-0246-90F2-900C393C3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0548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1273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DDFA-5C8A-AF43-8816-737404229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AE6DD-BFD7-4241-8115-B462E6D5C9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171BA-3FD0-6840-9E79-86568CF94E1A}"/>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35FAD29A-27E6-C64F-83E2-BFDA11654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E9FE7-55D6-8B4E-B81B-E29A00E5F0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53642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140D-DF95-714E-BED0-B5B36ACE5B8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4976732-0B37-7F43-B122-D0FF3127DE8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30CCC3-6772-B74A-9348-46C79A93E03D}"/>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EBE00548-98DE-E448-A512-B1B34B5DD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3C80A-E09D-8445-9D52-754A3394D5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79606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6F6-3514-1342-9CA8-69906FA84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5D4722-6AF4-0C48-93BC-09DC8677FC0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A03431-0012-464F-A29B-5C2AFF3B818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37D20-2797-0746-9DE0-2B2A6B010C2D}"/>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6" name="Footer Placeholder 5">
            <a:extLst>
              <a:ext uri="{FF2B5EF4-FFF2-40B4-BE49-F238E27FC236}">
                <a16:creationId xmlns:a16="http://schemas.microsoft.com/office/drawing/2014/main" id="{E449FAF8-22B5-7642-983D-DEA59BDC0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7B3A5-E20A-E14B-8335-C85A2DEDDD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40335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3E1E-FFAB-BC44-AE06-F01B22D5894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277005-29D9-7640-A4FC-6BA18D34964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BFE8F65-DE06-5541-9B34-8ED82463D72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DA496A-482E-554D-ABD2-77776794F5D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E0CE5-0648-0A45-A88C-9972E7426D9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C345AF-4190-A048-AD08-9FA5BBC8B85E}"/>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8" name="Footer Placeholder 7">
            <a:extLst>
              <a:ext uri="{FF2B5EF4-FFF2-40B4-BE49-F238E27FC236}">
                <a16:creationId xmlns:a16="http://schemas.microsoft.com/office/drawing/2014/main" id="{E68B9493-6DD9-9242-88FD-967AE4D01B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F7BED9-7D05-9740-8319-C9C1839DEA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23589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5D1B-B752-0F4F-A01E-C8473A16B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C806D-1471-E84B-A1F8-8921F2B3A330}"/>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4" name="Footer Placeholder 3">
            <a:extLst>
              <a:ext uri="{FF2B5EF4-FFF2-40B4-BE49-F238E27FC236}">
                <a16:creationId xmlns:a16="http://schemas.microsoft.com/office/drawing/2014/main" id="{9DF41408-43D2-EE45-8FB7-31ED59C65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F3C7F1-32BC-A84F-B052-2CA93D34B8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22323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C1C79-FBEC-6243-B03B-BD3954FC270A}"/>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3" name="Footer Placeholder 2">
            <a:extLst>
              <a:ext uri="{FF2B5EF4-FFF2-40B4-BE49-F238E27FC236}">
                <a16:creationId xmlns:a16="http://schemas.microsoft.com/office/drawing/2014/main" id="{4B9B1A25-A69D-E144-B343-9B4B467B0F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7A916C-B762-7942-BFD2-4EF1BFF5C2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151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CCE9-7B05-0742-A075-5D045F69AE8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C7530C1-47F8-3646-A043-544936FBE20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EB251-5EE1-D949-8AB6-C1455BF60F5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17C6FB5-5C81-1045-8BBC-3741B49AEC5B}"/>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6" name="Footer Placeholder 5">
            <a:extLst>
              <a:ext uri="{FF2B5EF4-FFF2-40B4-BE49-F238E27FC236}">
                <a16:creationId xmlns:a16="http://schemas.microsoft.com/office/drawing/2014/main" id="{402B23DC-E4BA-5D45-A02B-B122D6ACD7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DD2EC-8EC3-6544-A330-6E929390FD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39568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90FF-8489-504B-A7EE-029C3448D1E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C09C924-A483-C940-84C8-30DEE912943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737279C-FC9E-8148-BE21-1F16D02ECA8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F6C2470-6E94-0B41-BF03-F4B4E7CC35B0}"/>
              </a:ext>
            </a:extLst>
          </p:cNvPr>
          <p:cNvSpPr>
            <a:spLocks noGrp="1"/>
          </p:cNvSpPr>
          <p:nvPr>
            <p:ph type="dt" sz="half" idx="10"/>
          </p:nvPr>
        </p:nvSpPr>
        <p:spPr/>
        <p:txBody>
          <a:bodyPr/>
          <a:lstStyle/>
          <a:p>
            <a:fld id="{7D93FF65-AAD3-054B-BF00-F0FE3E05E6C0}" type="datetimeFigureOut">
              <a:rPr lang="en-US" smtClean="0"/>
              <a:t>12/2/19</a:t>
            </a:fld>
            <a:endParaRPr lang="en-US"/>
          </a:p>
        </p:txBody>
      </p:sp>
      <p:sp>
        <p:nvSpPr>
          <p:cNvPr id="6" name="Footer Placeholder 5">
            <a:extLst>
              <a:ext uri="{FF2B5EF4-FFF2-40B4-BE49-F238E27FC236}">
                <a16:creationId xmlns:a16="http://schemas.microsoft.com/office/drawing/2014/main" id="{74E74893-403D-1749-9F51-06F5DB4F1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3489B-84BC-3A41-8651-82DF8C2F40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77591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646970-9343-7D4E-AFEE-2A36DE610E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48070-C90B-3D4F-B008-4F4A6E86F9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CF9B7-BE21-3940-BF77-A4F8B5F9494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D93FF65-AAD3-054B-BF00-F0FE3E05E6C0}" type="datetimeFigureOut">
              <a:rPr lang="en-US" smtClean="0"/>
              <a:t>12/2/19</a:t>
            </a:fld>
            <a:endParaRPr lang="en-US"/>
          </a:p>
        </p:txBody>
      </p:sp>
      <p:sp>
        <p:nvSpPr>
          <p:cNvPr id="5" name="Footer Placeholder 4">
            <a:extLst>
              <a:ext uri="{FF2B5EF4-FFF2-40B4-BE49-F238E27FC236}">
                <a16:creationId xmlns:a16="http://schemas.microsoft.com/office/drawing/2014/main" id="{AB0A5F96-0C5A-0B49-90C7-9CCF2592B36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63916D-BD5E-8F46-A4AC-BC1A1381D3F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1404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4" name="Google Shape;74;p14"/>
          <p:cNvSpPr txBox="1">
            <a:spLocks noGrp="1"/>
          </p:cNvSpPr>
          <p:nvPr>
            <p:ph type="ctrTitle"/>
          </p:nvPr>
        </p:nvSpPr>
        <p:spPr>
          <a:xfrm>
            <a:off x="-6348" y="1010094"/>
            <a:ext cx="3977771" cy="3264194"/>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400" kern="1200" dirty="0">
                <a:solidFill>
                  <a:srgbClr val="FFFFFF"/>
                </a:solidFill>
                <a:latin typeface="+mj-lt"/>
                <a:ea typeface="+mj-ea"/>
                <a:cs typeface="+mj-cs"/>
              </a:rPr>
              <a:t>Dynamic Network Prioritization Using SDN</a:t>
            </a:r>
          </a:p>
        </p:txBody>
      </p:sp>
      <p:sp>
        <p:nvSpPr>
          <p:cNvPr id="2" name="Subtitle 1">
            <a:extLst>
              <a:ext uri="{FF2B5EF4-FFF2-40B4-BE49-F238E27FC236}">
                <a16:creationId xmlns:a16="http://schemas.microsoft.com/office/drawing/2014/main" id="{27E23C7B-FB36-4247-9B8D-87F762F50F0A}"/>
              </a:ext>
            </a:extLst>
          </p:cNvPr>
          <p:cNvSpPr>
            <a:spLocks noGrp="1"/>
          </p:cNvSpPr>
          <p:nvPr>
            <p:ph type="subTitle" idx="1"/>
          </p:nvPr>
        </p:nvSpPr>
        <p:spPr>
          <a:xfrm>
            <a:off x="4567930" y="601399"/>
            <a:ext cx="3979563" cy="3922976"/>
          </a:xfrm>
        </p:spPr>
        <p:txBody>
          <a:bodyPr vert="horz" lIns="91440" tIns="45720" rIns="91440" bIns="45720" rtlCol="0" anchor="ctr">
            <a:normAutofit/>
          </a:bodyPr>
          <a:lstStyle/>
          <a:p>
            <a:pPr indent="-228600" algn="l" defTabSz="914400">
              <a:buFont typeface="Arial" panose="020B0604020202020204" pitchFamily="34" charset="0"/>
              <a:buChar char="•"/>
            </a:pPr>
            <a:endParaRPr lang="en-US" dirty="0">
              <a:solidFill>
                <a:srgbClr val="000000"/>
              </a:solidFill>
            </a:endParaRPr>
          </a:p>
          <a:p>
            <a:pPr indent="-228600" algn="l" defTabSz="914400">
              <a:buFont typeface="Arial" panose="020B0604020202020204" pitchFamily="34" charset="0"/>
              <a:buChar char="•"/>
            </a:pPr>
            <a:endParaRPr lang="en-US" dirty="0">
              <a:solidFill>
                <a:srgbClr val="000000"/>
              </a:solidFill>
            </a:endParaRPr>
          </a:p>
          <a:p>
            <a:pPr indent="-228600" algn="l" defTabSz="914400">
              <a:buFont typeface="Arial" panose="020B0604020202020204" pitchFamily="34" charset="0"/>
              <a:buChar char="•"/>
            </a:pPr>
            <a:endParaRPr lang="en-US" dirty="0">
              <a:solidFill>
                <a:srgbClr val="000000"/>
              </a:solidFill>
            </a:endParaRPr>
          </a:p>
          <a:p>
            <a:pPr indent="-228600" algn="l" defTabSz="914400">
              <a:buFont typeface="Arial" panose="020B0604020202020204" pitchFamily="34" charset="0"/>
              <a:buChar char="•"/>
            </a:pPr>
            <a:endParaRPr lang="en-US" dirty="0">
              <a:solidFill>
                <a:srgbClr val="000000"/>
              </a:solidFill>
            </a:endParaRPr>
          </a:p>
          <a:p>
            <a:pPr indent="-228600" algn="l" defTabSz="914400">
              <a:buFont typeface="Arial" panose="020B0604020202020204" pitchFamily="34" charset="0"/>
              <a:buChar char="•"/>
            </a:pPr>
            <a:r>
              <a:rPr lang="en-US" dirty="0">
                <a:solidFill>
                  <a:srgbClr val="000000"/>
                </a:solidFill>
              </a:rPr>
              <a:t>Team: Game Of Networks</a:t>
            </a:r>
          </a:p>
          <a:p>
            <a:pPr indent="-228600" algn="l" defTabSz="914400">
              <a:buFont typeface="Arial" panose="020B0604020202020204" pitchFamily="34" charset="0"/>
              <a:buChar char="•"/>
            </a:pPr>
            <a:r>
              <a:rPr lang="en-US" dirty="0">
                <a:solidFill>
                  <a:srgbClr val="000000"/>
                </a:solidFill>
              </a:rPr>
              <a:t>Team Members:</a:t>
            </a:r>
          </a:p>
          <a:p>
            <a:pPr indent="-228600" algn="l" defTabSz="914400">
              <a:buFont typeface="Arial" panose="020B0604020202020204" pitchFamily="34" charset="0"/>
              <a:buChar char="•"/>
            </a:pPr>
            <a:r>
              <a:rPr lang="en-US" dirty="0">
                <a:solidFill>
                  <a:srgbClr val="000000"/>
                </a:solidFill>
              </a:rPr>
              <a:t>Zaid </a:t>
            </a:r>
            <a:r>
              <a:rPr lang="en-US" dirty="0" err="1">
                <a:solidFill>
                  <a:srgbClr val="000000"/>
                </a:solidFill>
              </a:rPr>
              <a:t>Laffta</a:t>
            </a:r>
            <a:r>
              <a:rPr lang="en-US" dirty="0">
                <a:solidFill>
                  <a:srgbClr val="000000"/>
                </a:solidFill>
              </a:rPr>
              <a:t> (009689433)</a:t>
            </a:r>
          </a:p>
          <a:p>
            <a:pPr indent="-228600" algn="l" defTabSz="914400">
              <a:buFont typeface="Arial" panose="020B0604020202020204" pitchFamily="34" charset="0"/>
              <a:buChar char="•"/>
            </a:pPr>
            <a:r>
              <a:rPr lang="en-US" dirty="0">
                <a:solidFill>
                  <a:srgbClr val="000000"/>
                </a:solidFill>
              </a:rPr>
              <a:t>Karan </a:t>
            </a:r>
            <a:r>
              <a:rPr lang="en-US" dirty="0" err="1">
                <a:solidFill>
                  <a:srgbClr val="000000"/>
                </a:solidFill>
              </a:rPr>
              <a:t>Ghorpade</a:t>
            </a:r>
            <a:r>
              <a:rPr lang="en-US" dirty="0">
                <a:solidFill>
                  <a:srgbClr val="000000"/>
                </a:solidFill>
              </a:rPr>
              <a:t> (013720096)</a:t>
            </a:r>
          </a:p>
          <a:p>
            <a:pPr indent="-228600" algn="l" defTabSz="914400">
              <a:buFont typeface="Arial" panose="020B0604020202020204" pitchFamily="34" charset="0"/>
              <a:buChar char="•"/>
            </a:pPr>
            <a:r>
              <a:rPr lang="en-US" dirty="0">
                <a:solidFill>
                  <a:srgbClr val="000000"/>
                </a:solidFill>
              </a:rPr>
              <a:t>Riya </a:t>
            </a:r>
            <a:r>
              <a:rPr lang="en-US" dirty="0" err="1">
                <a:solidFill>
                  <a:srgbClr val="000000"/>
                </a:solidFill>
              </a:rPr>
              <a:t>Chaugule</a:t>
            </a:r>
            <a:r>
              <a:rPr lang="en-US" dirty="0">
                <a:solidFill>
                  <a:srgbClr val="000000"/>
                </a:solidFill>
              </a:rPr>
              <a:t> (013769262)</a:t>
            </a:r>
          </a:p>
          <a:p>
            <a:pPr indent="-228600" algn="l" defTabSz="914400">
              <a:buFont typeface="Arial" panose="020B0604020202020204" pitchFamily="34" charset="0"/>
              <a:buChar char="•"/>
            </a:pPr>
            <a:r>
              <a:rPr lang="en-US" dirty="0" err="1">
                <a:solidFill>
                  <a:srgbClr val="000000"/>
                </a:solidFill>
              </a:rPr>
              <a:t>Sreeparvathi</a:t>
            </a:r>
            <a:r>
              <a:rPr lang="en-US" dirty="0">
                <a:solidFill>
                  <a:srgbClr val="000000"/>
                </a:solidFill>
              </a:rPr>
              <a:t> Nambiar (013761735)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34" name="Freeform: Shape 13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Google Shape;126;p23"/>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dirty="0">
                <a:solidFill>
                  <a:srgbClr val="FFFFFF"/>
                </a:solidFill>
              </a:rPr>
              <a:t>Lab Execution</a:t>
            </a:r>
          </a:p>
        </p:txBody>
      </p:sp>
      <p:graphicFrame>
        <p:nvGraphicFramePr>
          <p:cNvPr id="129" name="Google Shape;127;p23">
            <a:extLst>
              <a:ext uri="{FF2B5EF4-FFF2-40B4-BE49-F238E27FC236}">
                <a16:creationId xmlns:a16="http://schemas.microsoft.com/office/drawing/2014/main" id="{B65F8F47-4019-48F1-987F-6DC526BF5043}"/>
              </a:ext>
            </a:extLst>
          </p:cNvPr>
          <p:cNvGraphicFramePr/>
          <p:nvPr>
            <p:extLst>
              <p:ext uri="{D42A27DB-BD31-4B8C-83A1-F6EECF244321}">
                <p14:modId xmlns:p14="http://schemas.microsoft.com/office/powerpoint/2010/main" val="2748085204"/>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down)">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500" fill="hold"/>
                                        <p:tgtEl>
                                          <p:spTgt spid="129"/>
                                        </p:tgtEl>
                                        <p:attrNameLst>
                                          <p:attrName>ppt_x</p:attrName>
                                        </p:attrNameLst>
                                      </p:cBhvr>
                                      <p:tavLst>
                                        <p:tav tm="0">
                                          <p:val>
                                            <p:strVal val="#ppt_x"/>
                                          </p:val>
                                        </p:tav>
                                        <p:tav tm="100000">
                                          <p:val>
                                            <p:strVal val="#ppt_x"/>
                                          </p:val>
                                        </p:tav>
                                      </p:tavLst>
                                    </p:anim>
                                    <p:anim calcmode="lin" valueType="num">
                                      <p:cBhvr additive="base">
                                        <p:cTn id="13"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Graphic spid="12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ctrTitle"/>
          </p:nvPr>
        </p:nvSpPr>
        <p:spPr>
          <a:xfrm>
            <a:off x="486696" y="471949"/>
            <a:ext cx="2750280" cy="4129769"/>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000" kern="1200" dirty="0">
                <a:solidFill>
                  <a:schemeClr val="tx1"/>
                </a:solidFill>
                <a:latin typeface="+mj-lt"/>
                <a:ea typeface="+mj-ea"/>
                <a:cs typeface="+mj-cs"/>
              </a:rPr>
              <a:t>Workflow</a:t>
            </a:r>
          </a:p>
        </p:txBody>
      </p:sp>
      <p:sp>
        <p:nvSpPr>
          <p:cNvPr id="88" name="Rectangle 87">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419555"/>
            <a:ext cx="4945891"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7" name="Google Shape;145;p26">
            <a:extLst>
              <a:ext uri="{FF2B5EF4-FFF2-40B4-BE49-F238E27FC236}">
                <a16:creationId xmlns:a16="http://schemas.microsoft.com/office/drawing/2014/main" id="{6FB03E97-08A1-49DC-92F2-2779E3AF325C}"/>
              </a:ext>
            </a:extLst>
          </p:cNvPr>
          <p:cNvGraphicFramePr/>
          <p:nvPr>
            <p:extLst>
              <p:ext uri="{D42A27DB-BD31-4B8C-83A1-F6EECF244321}">
                <p14:modId xmlns:p14="http://schemas.microsoft.com/office/powerpoint/2010/main" val="2156189821"/>
              </p:ext>
            </p:extLst>
          </p:nvPr>
        </p:nvGraphicFramePr>
        <p:xfrm>
          <a:off x="3963924" y="541782"/>
          <a:ext cx="4697730" cy="4059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dissolve">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7"/>
                                        </p:tgtEl>
                                        <p:attrNameLst>
                                          <p:attrName>style.visibility</p:attrName>
                                        </p:attrNameLst>
                                      </p:cBhvr>
                                      <p:to>
                                        <p:strVal val="visible"/>
                                      </p:to>
                                    </p:set>
                                    <p:anim calcmode="lin" valueType="num">
                                      <p:cBhvr additive="base">
                                        <p:cTn id="12" dur="500" fill="hold"/>
                                        <p:tgtEl>
                                          <p:spTgt spid="147"/>
                                        </p:tgtEl>
                                        <p:attrNameLst>
                                          <p:attrName>ppt_x</p:attrName>
                                        </p:attrNameLst>
                                      </p:cBhvr>
                                      <p:tavLst>
                                        <p:tav tm="0">
                                          <p:val>
                                            <p:strVal val="#ppt_x"/>
                                          </p:val>
                                        </p:tav>
                                        <p:tav tm="100000">
                                          <p:val>
                                            <p:strVal val="#ppt_x"/>
                                          </p:val>
                                        </p:tav>
                                      </p:tavLst>
                                    </p:anim>
                                    <p:anim calcmode="lin" valueType="num">
                                      <p:cBhvr additive="base">
                                        <p:cTn id="13"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Graphic spid="14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ctrTitle"/>
          </p:nvPr>
        </p:nvSpPr>
        <p:spPr>
          <a:xfrm>
            <a:off x="630600" y="136800"/>
            <a:ext cx="7893000" cy="6876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a:t>GUI</a:t>
            </a:r>
            <a:endParaRPr/>
          </a:p>
        </p:txBody>
      </p:sp>
      <p:pic>
        <p:nvPicPr>
          <p:cNvPr id="133" name="Google Shape;133;p24"/>
          <p:cNvPicPr preferRelativeResize="0"/>
          <p:nvPr/>
        </p:nvPicPr>
        <p:blipFill>
          <a:blip r:embed="rId3">
            <a:alphaModFix/>
          </a:blip>
          <a:stretch>
            <a:fillRect/>
          </a:stretch>
        </p:blipFill>
        <p:spPr>
          <a:xfrm>
            <a:off x="1137500" y="787225"/>
            <a:ext cx="6651924" cy="4237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randombar(horizontal)">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25"/>
          <p:cNvSpPr txBox="1">
            <a:spLocks noGrp="1"/>
          </p:cNvSpPr>
          <p:nvPr>
            <p:ph type="ctrTitle"/>
          </p:nvPr>
        </p:nvSpPr>
        <p:spPr>
          <a:xfrm>
            <a:off x="630936" y="450319"/>
            <a:ext cx="7406640" cy="2520469"/>
          </a:xfrm>
          <a:prstGeom prst="rect">
            <a:avLst/>
          </a:prstGeom>
        </p:spPr>
        <p:txBody>
          <a:bodyPr spcFirstLastPara="1" lIns="91425" tIns="91425" rIns="91425" bIns="91425" anchorCtr="0">
            <a:normAutofit/>
          </a:bodyPr>
          <a:lstStyle/>
          <a:p>
            <a:pPr marL="0" lvl="0" indent="0" algn="l" rtl="0">
              <a:spcBef>
                <a:spcPts val="1000"/>
              </a:spcBef>
              <a:spcAft>
                <a:spcPts val="0"/>
              </a:spcAft>
              <a:buNone/>
            </a:pPr>
            <a:r>
              <a:rPr lang="en-US" sz="6200" dirty="0"/>
              <a:t>Quick Demo of GUI</a:t>
            </a:r>
          </a:p>
        </p:txBody>
      </p:sp>
      <p:sp>
        <p:nvSpPr>
          <p:cNvPr id="139" name="Google Shape;139;p25"/>
          <p:cNvSpPr txBox="1">
            <a:spLocks noGrp="1"/>
          </p:cNvSpPr>
          <p:nvPr>
            <p:ph type="subTitle" idx="1"/>
          </p:nvPr>
        </p:nvSpPr>
        <p:spPr>
          <a:xfrm>
            <a:off x="644652" y="3089946"/>
            <a:ext cx="7406640" cy="1024854"/>
          </a:xfrm>
          <a:prstGeom prst="rect">
            <a:avLst/>
          </a:prstGeom>
        </p:spPr>
        <p:txBody>
          <a:bodyPr spcFirstLastPara="1" lIns="91425" tIns="91425" rIns="91425" bIns="91425" anchorCtr="0">
            <a:normAutofit/>
          </a:bodyPr>
          <a:lstStyle/>
          <a:p>
            <a:pPr marL="0" lvl="0" indent="0" algn="l" rtl="0">
              <a:spcBef>
                <a:spcPts val="1000"/>
              </a:spcBef>
              <a:spcAft>
                <a:spcPts val="0"/>
              </a:spcAft>
              <a:buNone/>
            </a:pPr>
            <a:r>
              <a:rPr lang="en-US" dirty="0"/>
              <a:t>file:///Users/</a:t>
            </a:r>
            <a:r>
              <a:rPr lang="en-US" dirty="0" err="1"/>
              <a:t>zaid.laffta</a:t>
            </a:r>
            <a:r>
              <a:rPr lang="en-US" dirty="0"/>
              <a:t>/Desktop/project207/</a:t>
            </a:r>
            <a:r>
              <a:rPr lang="en-US" dirty="0" err="1"/>
              <a:t>Untitled.html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59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26D6-B1D2-7442-B598-793525285461}"/>
              </a:ext>
            </a:extLst>
          </p:cNvPr>
          <p:cNvSpPr>
            <a:spLocks noGrp="1"/>
          </p:cNvSpPr>
          <p:nvPr>
            <p:ph type="title"/>
          </p:nvPr>
        </p:nvSpPr>
        <p:spPr>
          <a:xfrm>
            <a:off x="480060" y="1555772"/>
            <a:ext cx="1669837" cy="158976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r>
              <a:rPr lang="en-US" sz="2000" b="1" kern="1200" dirty="0">
                <a:solidFill>
                  <a:srgbClr val="FFFFFF"/>
                </a:solidFill>
                <a:latin typeface="+mj-lt"/>
                <a:ea typeface="+mj-ea"/>
                <a:cs typeface="+mj-cs"/>
              </a:rPr>
              <a:t>Project Execution Video</a:t>
            </a:r>
          </a:p>
        </p:txBody>
      </p:sp>
      <p:sp>
        <p:nvSpPr>
          <p:cNvPr id="5" name="Content Placeholder 4">
            <a:extLst>
              <a:ext uri="{FF2B5EF4-FFF2-40B4-BE49-F238E27FC236}">
                <a16:creationId xmlns:a16="http://schemas.microsoft.com/office/drawing/2014/main" id="{00ADFF71-807B-F444-A964-EA3996F01F03}"/>
              </a:ext>
            </a:extLst>
          </p:cNvPr>
          <p:cNvSpPr>
            <a:spLocks noGrp="1"/>
          </p:cNvSpPr>
          <p:nvPr>
            <p:ph idx="1"/>
          </p:nvPr>
        </p:nvSpPr>
        <p:spPr>
          <a:xfrm>
            <a:off x="4097546" y="2087591"/>
            <a:ext cx="4417803" cy="2545131"/>
          </a:xfrm>
        </p:spPr>
        <p:txBody>
          <a:bodyPr>
            <a:normAutofit/>
          </a:bodyPr>
          <a:lstStyle/>
          <a:p>
            <a:r>
              <a:rPr lang="en-US" sz="3600" dirty="0"/>
              <a:t>Live Demo!!!</a:t>
            </a:r>
          </a:p>
        </p:txBody>
      </p:sp>
    </p:spTree>
    <p:extLst>
      <p:ext uri="{BB962C8B-B14F-4D97-AF65-F5344CB8AC3E}">
        <p14:creationId xmlns:p14="http://schemas.microsoft.com/office/powerpoint/2010/main" val="7722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4" name="Freeform: Shape 9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7"/>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dirty="0">
                <a:solidFill>
                  <a:srgbClr val="FFFFFF"/>
                </a:solidFill>
              </a:rPr>
              <a:t>Problem Faced</a:t>
            </a:r>
          </a:p>
        </p:txBody>
      </p:sp>
      <p:graphicFrame>
        <p:nvGraphicFramePr>
          <p:cNvPr id="153" name="Google Shape;151;p27">
            <a:extLst>
              <a:ext uri="{FF2B5EF4-FFF2-40B4-BE49-F238E27FC236}">
                <a16:creationId xmlns:a16="http://schemas.microsoft.com/office/drawing/2014/main" id="{CE1B01DD-CC13-4DFD-B3CC-4EFEE80C4B93}"/>
              </a:ext>
            </a:extLst>
          </p:cNvPr>
          <p:cNvGraphicFramePr/>
          <p:nvPr>
            <p:extLst>
              <p:ext uri="{D42A27DB-BD31-4B8C-83A1-F6EECF244321}">
                <p14:modId xmlns:p14="http://schemas.microsoft.com/office/powerpoint/2010/main" val="2093270941"/>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strips(downLeft)">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Graphic spid="15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00" name="Freeform: Shape 9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Google Shape;156;p28"/>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700" dirty="0">
                <a:solidFill>
                  <a:srgbClr val="FFFFFF"/>
                </a:solidFill>
              </a:rPr>
              <a:t>Conclusion</a:t>
            </a:r>
          </a:p>
        </p:txBody>
      </p:sp>
      <p:graphicFrame>
        <p:nvGraphicFramePr>
          <p:cNvPr id="159" name="Google Shape;157;p28">
            <a:extLst>
              <a:ext uri="{FF2B5EF4-FFF2-40B4-BE49-F238E27FC236}">
                <a16:creationId xmlns:a16="http://schemas.microsoft.com/office/drawing/2014/main" id="{8342B0B3-7F73-4733-AA86-F7AD4EE1A3F9}"/>
              </a:ext>
            </a:extLst>
          </p:cNvPr>
          <p:cNvGraphicFramePr/>
          <p:nvPr>
            <p:extLst>
              <p:ext uri="{D42A27DB-BD31-4B8C-83A1-F6EECF244321}">
                <p14:modId xmlns:p14="http://schemas.microsoft.com/office/powerpoint/2010/main" val="194280772"/>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strips(downLeft)">
                                      <p:cBhvr>
                                        <p:cTn id="13"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Graphic spid="15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p:nvSpPr>
          <p:cNvPr id="106" name="Freeform: Shape 10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Google Shape;162;p29"/>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700" dirty="0">
                <a:solidFill>
                  <a:srgbClr val="FFFFFF"/>
                </a:solidFill>
              </a:rPr>
              <a:t>Future scope</a:t>
            </a:r>
          </a:p>
        </p:txBody>
      </p:sp>
      <p:graphicFrame>
        <p:nvGraphicFramePr>
          <p:cNvPr id="165" name="Google Shape;163;p29">
            <a:extLst>
              <a:ext uri="{FF2B5EF4-FFF2-40B4-BE49-F238E27FC236}">
                <a16:creationId xmlns:a16="http://schemas.microsoft.com/office/drawing/2014/main" id="{BE407FC2-E9F1-4496-88FF-68CB5091099F}"/>
              </a:ext>
            </a:extLst>
          </p:cNvPr>
          <p:cNvGraphicFramePr/>
          <p:nvPr>
            <p:extLst>
              <p:ext uri="{D42A27DB-BD31-4B8C-83A1-F6EECF244321}">
                <p14:modId xmlns:p14="http://schemas.microsoft.com/office/powerpoint/2010/main" val="105732662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ppt_x"/>
                                          </p:val>
                                        </p:tav>
                                        <p:tav tm="100000">
                                          <p:val>
                                            <p:strVal val="#ppt_x"/>
                                          </p:val>
                                        </p:tav>
                                      </p:tavLst>
                                    </p:anim>
                                    <p:anim calcmode="lin" valueType="num">
                                      <p:cBhvr additive="base">
                                        <p:cTn id="8"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65"/>
                                        </p:tgtEl>
                                        <p:attrNameLst>
                                          <p:attrName>style.visibility</p:attrName>
                                        </p:attrNameLst>
                                      </p:cBhvr>
                                      <p:to>
                                        <p:strVal val="visible"/>
                                      </p:to>
                                    </p:set>
                                    <p:animEffect transition="in" filter="strips(downLeft)">
                                      <p:cBhvr>
                                        <p:cTn id="1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Graphic spid="16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subTitle" idx="1"/>
          </p:nvPr>
        </p:nvSpPr>
        <p:spPr>
          <a:xfrm>
            <a:off x="625500" y="4212075"/>
            <a:ext cx="7893000" cy="612000"/>
          </a:xfrm>
          <a:prstGeom prst="rect">
            <a:avLst/>
          </a:prstGeom>
        </p:spPr>
        <p:txBody>
          <a:bodyPr spcFirstLastPara="1" wrap="square" lIns="91425" tIns="91425" rIns="91425" bIns="91425" anchor="b" anchorCtr="0">
            <a:noAutofit/>
          </a:bodyPr>
          <a:lstStyle/>
          <a:p>
            <a:pPr marL="0" lvl="0" indent="0" algn="ctr" rtl="0">
              <a:spcBef>
                <a:spcPts val="1000"/>
              </a:spcBef>
              <a:spcAft>
                <a:spcPts val="0"/>
              </a:spcAft>
              <a:buNone/>
            </a:pPr>
            <a:r>
              <a:rPr lang="en" sz="3000">
                <a:solidFill>
                  <a:srgbClr val="FFFFFF"/>
                </a:solidFill>
              </a:rPr>
              <a:t>Thanks you!</a:t>
            </a:r>
            <a:endParaRPr sz="3000">
              <a:solidFill>
                <a:srgbClr val="FFFFFF"/>
              </a:solidFill>
            </a:endParaRPr>
          </a:p>
        </p:txBody>
      </p:sp>
      <p:pic>
        <p:nvPicPr>
          <p:cNvPr id="169" name="Google Shape;169;p30"/>
          <p:cNvPicPr preferRelativeResize="0"/>
          <p:nvPr/>
        </p:nvPicPr>
        <p:blipFill>
          <a:blip r:embed="rId3">
            <a:alphaModFix/>
          </a:blip>
          <a:stretch>
            <a:fillRect/>
          </a:stretch>
        </p:blipFill>
        <p:spPr>
          <a:xfrm>
            <a:off x="794700" y="259525"/>
            <a:ext cx="7554601" cy="383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87" name="Freeform: Shape 8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Google Shape;79;p15"/>
          <p:cNvSpPr txBox="1">
            <a:spLocks noGrp="1"/>
          </p:cNvSpPr>
          <p:nvPr>
            <p:ph type="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a:solidFill>
                  <a:srgbClr val="FFFFFF"/>
                </a:solidFill>
              </a:rPr>
              <a:t>Agenda</a:t>
            </a:r>
          </a:p>
        </p:txBody>
      </p:sp>
      <p:graphicFrame>
        <p:nvGraphicFramePr>
          <p:cNvPr id="82" name="Google Shape;80;p15">
            <a:extLst>
              <a:ext uri="{FF2B5EF4-FFF2-40B4-BE49-F238E27FC236}">
                <a16:creationId xmlns:a16="http://schemas.microsoft.com/office/drawing/2014/main" id="{52607CFA-E592-4CD0-8843-C7683DACF319}"/>
              </a:ext>
            </a:extLst>
          </p:cNvPr>
          <p:cNvGraphicFramePr/>
          <p:nvPr>
            <p:extLst>
              <p:ext uri="{D42A27DB-BD31-4B8C-83A1-F6EECF244321}">
                <p14:modId xmlns:p14="http://schemas.microsoft.com/office/powerpoint/2010/main" val="1562846640"/>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fill="hold"/>
                                        <p:tgtEl>
                                          <p:spTgt spid="82"/>
                                        </p:tgtEl>
                                        <p:attrNameLst>
                                          <p:attrName>ppt_x</p:attrName>
                                        </p:attrNameLst>
                                      </p:cBhvr>
                                      <p:tavLst>
                                        <p:tav tm="0">
                                          <p:val>
                                            <p:strVal val="#ppt_x"/>
                                          </p:val>
                                        </p:tav>
                                        <p:tav tm="100000">
                                          <p:val>
                                            <p:strVal val="#ppt_x"/>
                                          </p:val>
                                        </p:tav>
                                      </p:tavLst>
                                    </p:anim>
                                    <p:anim calcmode="lin" valueType="num">
                                      <p:cBhvr additive="base">
                                        <p:cTn id="13"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Graphic spid="8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3"/>
          <a:srcRect/>
          <a:stretch/>
        </p:blipFill>
        <p:spPr>
          <a:xfrm>
            <a:off x="20" y="10"/>
            <a:ext cx="9143980" cy="51434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randombar(horizontal)">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00" name="Freeform: Shape 9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Google Shape;90;p17"/>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700" dirty="0">
                <a:solidFill>
                  <a:srgbClr val="FFFFFF"/>
                </a:solidFill>
              </a:rPr>
              <a:t>Introduction</a:t>
            </a:r>
          </a:p>
        </p:txBody>
      </p:sp>
      <p:graphicFrame>
        <p:nvGraphicFramePr>
          <p:cNvPr id="101" name="Google Shape;91;p17">
            <a:extLst>
              <a:ext uri="{FF2B5EF4-FFF2-40B4-BE49-F238E27FC236}">
                <a16:creationId xmlns:a16="http://schemas.microsoft.com/office/drawing/2014/main" id="{0FFD2E97-B760-43CD-BDFB-A8660E6460B3}"/>
              </a:ext>
            </a:extLst>
          </p:cNvPr>
          <p:cNvGraphicFramePr/>
          <p:nvPr>
            <p:extLst>
              <p:ext uri="{D42A27DB-BD31-4B8C-83A1-F6EECF244321}">
                <p14:modId xmlns:p14="http://schemas.microsoft.com/office/powerpoint/2010/main" val="1377995652"/>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Left)">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strips(downLeft)">
                                      <p:cBhvr>
                                        <p:cTn id="1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Graphic spid="10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a:extLst>
              <a:ext uri="{FF2B5EF4-FFF2-40B4-BE49-F238E27FC236}">
                <a16:creationId xmlns:a16="http://schemas.microsoft.com/office/drawing/2014/main" id="{DBB536A3-64D4-5046-A7F5-2BD0B62B28DE}"/>
              </a:ext>
            </a:extLst>
          </p:cNvPr>
          <p:cNvPicPr>
            <a:picLocks noChangeAspect="1"/>
          </p:cNvPicPr>
          <p:nvPr/>
        </p:nvPicPr>
        <p:blipFill>
          <a:blip r:embed="rId3"/>
          <a:stretch>
            <a:fillRect/>
          </a:stretch>
        </p:blipFill>
        <p:spPr>
          <a:xfrm>
            <a:off x="1754372" y="1358900"/>
            <a:ext cx="5061098" cy="2979184"/>
          </a:xfrm>
          <a:prstGeom prst="rect">
            <a:avLst/>
          </a:prstGeom>
        </p:spPr>
      </p:pic>
      <p:sp>
        <p:nvSpPr>
          <p:cNvPr id="3" name="TextBox 2">
            <a:extLst>
              <a:ext uri="{FF2B5EF4-FFF2-40B4-BE49-F238E27FC236}">
                <a16:creationId xmlns:a16="http://schemas.microsoft.com/office/drawing/2014/main" id="{A43CA2C5-5E57-1248-9137-2B9E2888378B}"/>
              </a:ext>
            </a:extLst>
          </p:cNvPr>
          <p:cNvSpPr txBox="1"/>
          <p:nvPr/>
        </p:nvSpPr>
        <p:spPr>
          <a:xfrm>
            <a:off x="1031358" y="584791"/>
            <a:ext cx="1656672" cy="369332"/>
          </a:xfrm>
          <a:prstGeom prst="rect">
            <a:avLst/>
          </a:prstGeom>
          <a:noFill/>
        </p:spPr>
        <p:txBody>
          <a:bodyPr wrap="none" rtlCol="0">
            <a:spAutoFit/>
          </a:bodyPr>
          <a:lstStyle/>
          <a:p>
            <a:r>
              <a:rPr lang="en-US" dirty="0"/>
              <a:t>SDN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1219925" y="643914"/>
            <a:ext cx="6852150" cy="385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randombar(horizontal)">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p:nvSpPr>
          <p:cNvPr id="114" name="Freeform: Shape 1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Google Shape;106;p20"/>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2800" dirty="0">
                <a:solidFill>
                  <a:srgbClr val="FFFFFF"/>
                </a:solidFill>
              </a:rPr>
              <a:t>Network Programmability</a:t>
            </a:r>
          </a:p>
        </p:txBody>
      </p:sp>
      <p:graphicFrame>
        <p:nvGraphicFramePr>
          <p:cNvPr id="109" name="Google Shape;107;p20">
            <a:extLst>
              <a:ext uri="{FF2B5EF4-FFF2-40B4-BE49-F238E27FC236}">
                <a16:creationId xmlns:a16="http://schemas.microsoft.com/office/drawing/2014/main" id="{FB711A6B-88DB-4124-A8A1-4378A8DEB3EC}"/>
              </a:ext>
            </a:extLst>
          </p:cNvPr>
          <p:cNvGraphicFramePr/>
          <p:nvPr>
            <p:extLst>
              <p:ext uri="{D42A27DB-BD31-4B8C-83A1-F6EECF244321}">
                <p14:modId xmlns:p14="http://schemas.microsoft.com/office/powerpoint/2010/main" val="1386553967"/>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strips(downLeft)">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dissolve">
                                      <p:cBhvr>
                                        <p:cTn id="1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Graphic spid="10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20" name="Freeform: Shape 1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Google Shape;112;p21"/>
          <p:cNvSpPr txBox="1">
            <a:spLocks noGrp="1"/>
          </p:cNvSpPr>
          <p:nvPr>
            <p:ph type="ctr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100" dirty="0">
                <a:solidFill>
                  <a:srgbClr val="FFFFFF"/>
                </a:solidFill>
              </a:rPr>
              <a:t>Motivation</a:t>
            </a:r>
          </a:p>
        </p:txBody>
      </p:sp>
      <p:graphicFrame>
        <p:nvGraphicFramePr>
          <p:cNvPr id="115" name="Google Shape;113;p21">
            <a:extLst>
              <a:ext uri="{FF2B5EF4-FFF2-40B4-BE49-F238E27FC236}">
                <a16:creationId xmlns:a16="http://schemas.microsoft.com/office/drawing/2014/main" id="{7F8D0986-55FE-4843-9BF9-C61597763E9D}"/>
              </a:ext>
            </a:extLst>
          </p:cNvPr>
          <p:cNvGraphicFramePr/>
          <p:nvPr>
            <p:extLst>
              <p:ext uri="{D42A27DB-BD31-4B8C-83A1-F6EECF244321}">
                <p14:modId xmlns:p14="http://schemas.microsoft.com/office/powerpoint/2010/main" val="2103884594"/>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randombar(horizont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 calcmode="lin" valueType="num">
                                      <p:cBhvr additive="base">
                                        <p:cTn id="12" dur="500" fill="hold"/>
                                        <p:tgtEl>
                                          <p:spTgt spid="115"/>
                                        </p:tgtEl>
                                        <p:attrNameLst>
                                          <p:attrName>ppt_x</p:attrName>
                                        </p:attrNameLst>
                                      </p:cBhvr>
                                      <p:tavLst>
                                        <p:tav tm="0">
                                          <p:val>
                                            <p:strVal val="#ppt_x"/>
                                          </p:val>
                                        </p:tav>
                                        <p:tav tm="100000">
                                          <p:val>
                                            <p:strVal val="#ppt_x"/>
                                          </p:val>
                                        </p:tav>
                                      </p:tavLst>
                                    </p:anim>
                                    <p:anim calcmode="lin" valueType="num">
                                      <p:cBhvr additive="base">
                                        <p:cTn id="13"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Graphic spid="1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ctrTitle"/>
          </p:nvPr>
        </p:nvSpPr>
        <p:spPr>
          <a:xfrm>
            <a:off x="311700" y="168150"/>
            <a:ext cx="8520600" cy="9018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a:t>Topology</a:t>
            </a:r>
            <a:endParaRPr/>
          </a:p>
        </p:txBody>
      </p:sp>
      <p:pic>
        <p:nvPicPr>
          <p:cNvPr id="119" name="Google Shape;119;p22"/>
          <p:cNvPicPr preferRelativeResize="0"/>
          <p:nvPr/>
        </p:nvPicPr>
        <p:blipFill>
          <a:blip r:embed="rId3">
            <a:alphaModFix/>
          </a:blip>
          <a:stretch>
            <a:fillRect/>
          </a:stretch>
        </p:blipFill>
        <p:spPr>
          <a:xfrm>
            <a:off x="810125" y="1214200"/>
            <a:ext cx="7283425" cy="3814650"/>
          </a:xfrm>
          <a:prstGeom prst="rect">
            <a:avLst/>
          </a:prstGeom>
          <a:noFill/>
          <a:ln>
            <a:noFill/>
          </a:ln>
        </p:spPr>
      </p:pic>
      <p:sp>
        <p:nvSpPr>
          <p:cNvPr id="120" name="Google Shape;120;p22"/>
          <p:cNvSpPr/>
          <p:nvPr/>
        </p:nvSpPr>
        <p:spPr>
          <a:xfrm>
            <a:off x="5304000" y="1341750"/>
            <a:ext cx="1176900" cy="557400"/>
          </a:xfrm>
          <a:prstGeom prst="wedgeRectCallout">
            <a:avLst>
              <a:gd name="adj1" fmla="val -112285"/>
              <a:gd name="adj2" fmla="val 684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t>the brain of our</a:t>
            </a:r>
            <a:endParaRPr sz="1000"/>
          </a:p>
          <a:p>
            <a:pPr marL="0" lvl="0" indent="0" algn="l" rtl="0">
              <a:lnSpc>
                <a:spcPct val="115000"/>
              </a:lnSpc>
              <a:spcBef>
                <a:spcPts val="0"/>
              </a:spcBef>
              <a:spcAft>
                <a:spcPts val="0"/>
              </a:spcAft>
              <a:buNone/>
            </a:pPr>
            <a:r>
              <a:rPr lang="en" sz="1000"/>
              <a:t>implementation</a:t>
            </a:r>
            <a:endParaRPr sz="1000"/>
          </a:p>
          <a:p>
            <a:pPr marL="0" lvl="0" indent="0" algn="l" rtl="0">
              <a:spcBef>
                <a:spcPts val="0"/>
              </a:spcBef>
              <a:spcAft>
                <a:spcPts val="0"/>
              </a:spcAft>
              <a:buNone/>
            </a:pPr>
            <a:endParaRPr sz="800"/>
          </a:p>
        </p:txBody>
      </p:sp>
      <p:sp>
        <p:nvSpPr>
          <p:cNvPr id="121" name="Google Shape;121;p22"/>
          <p:cNvSpPr/>
          <p:nvPr/>
        </p:nvSpPr>
        <p:spPr>
          <a:xfrm>
            <a:off x="2369225" y="1341750"/>
            <a:ext cx="1398600" cy="557400"/>
          </a:xfrm>
          <a:prstGeom prst="wedgeRectCallout">
            <a:avLst>
              <a:gd name="adj1" fmla="val 80600"/>
              <a:gd name="adj2" fmla="val 4460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Script repository</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1000"/>
                                        <p:tgtEl>
                                          <p:spTgt spid="12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 calcmode="lin" valueType="num">
                                      <p:cBhvr additive="base">
                                        <p:cTn id="12" dur="1000"/>
                                        <p:tgtEl>
                                          <p:spTgt spid="12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randombar(horizontal)">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476</Words>
  <Application>Microsoft Macintosh PowerPoint</Application>
  <PresentationFormat>On-screen Show (16:9)</PresentationFormat>
  <Paragraphs>70</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 Light</vt:lpstr>
      <vt:lpstr>Calibri</vt:lpstr>
      <vt:lpstr>Office Theme</vt:lpstr>
      <vt:lpstr>Dynamic Network Prioritization Using SDN</vt:lpstr>
      <vt:lpstr>Agenda</vt:lpstr>
      <vt:lpstr>PowerPoint Presentation</vt:lpstr>
      <vt:lpstr>Introduction</vt:lpstr>
      <vt:lpstr>PowerPoint Presentation</vt:lpstr>
      <vt:lpstr>PowerPoint Presentation</vt:lpstr>
      <vt:lpstr>Network Programmability</vt:lpstr>
      <vt:lpstr>Motivation</vt:lpstr>
      <vt:lpstr>Topology</vt:lpstr>
      <vt:lpstr>Lab Execution</vt:lpstr>
      <vt:lpstr>Workflow</vt:lpstr>
      <vt:lpstr>GUI</vt:lpstr>
      <vt:lpstr>Quick Demo of GUI</vt:lpstr>
      <vt:lpstr>Project Execution Video</vt:lpstr>
      <vt:lpstr>Problem Faced</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Prioritization Using SDN</dc:title>
  <dc:creator>Karan Ghorpade</dc:creator>
  <cp:lastModifiedBy>Zaid Laffta</cp:lastModifiedBy>
  <cp:revision>5</cp:revision>
  <dcterms:created xsi:type="dcterms:W3CDTF">2019-11-20T23:43:34Z</dcterms:created>
  <dcterms:modified xsi:type="dcterms:W3CDTF">2019-12-02T09:44:35Z</dcterms:modified>
</cp:coreProperties>
</file>